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  <p:sldId id="280" r:id="rId4"/>
    <p:sldId id="281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2" r:id="rId15"/>
    <p:sldId id="273" r:id="rId16"/>
    <p:sldId id="274" r:id="rId17"/>
    <p:sldId id="275" r:id="rId18"/>
    <p:sldId id="276" r:id="rId19"/>
    <p:sldId id="27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A1AE09-C2C7-45F8-B41F-4409EEFCBC7B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3B8E78-7503-40FC-871D-FC3CA55B642E}">
      <dgm:prSet phldrT="[Text]"/>
      <dgm:spPr/>
      <dgm:t>
        <a:bodyPr/>
        <a:lstStyle/>
        <a:p>
          <a:r>
            <a:rPr lang="bn-IN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প্রাকৃতিক উৎস </a:t>
          </a:r>
          <a:endParaRPr lang="en-US" dirty="0"/>
        </a:p>
      </dgm:t>
    </dgm:pt>
    <dgm:pt modelId="{D810F0A6-D497-4757-82AD-F76D022F9EF2}" type="parTrans" cxnId="{9458EBAB-D2BC-4D89-B035-7BCC1AE8C856}">
      <dgm:prSet/>
      <dgm:spPr/>
      <dgm:t>
        <a:bodyPr/>
        <a:lstStyle/>
        <a:p>
          <a:endParaRPr lang="en-US"/>
        </a:p>
      </dgm:t>
    </dgm:pt>
    <dgm:pt modelId="{FF9FB052-844B-4FA7-A00E-A3EB6B291F98}" type="sibTrans" cxnId="{9458EBAB-D2BC-4D89-B035-7BCC1AE8C856}">
      <dgm:prSet/>
      <dgm:spPr/>
      <dgm:t>
        <a:bodyPr/>
        <a:lstStyle/>
        <a:p>
          <a:endParaRPr lang="en-US"/>
        </a:p>
      </dgm:t>
    </dgm:pt>
    <dgm:pt modelId="{1ED3D380-5A07-43DA-88A5-45D6D35747F4}">
      <dgm:prSet phldrT="[Text]"/>
      <dgm:spPr/>
      <dgm:t>
        <a:bodyPr/>
        <a:lstStyle/>
        <a:p>
          <a:r>
            <a:rPr lang="bn-IN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বৃষ্টি </a:t>
          </a:r>
          <a:endParaRPr lang="en-US" dirty="0"/>
        </a:p>
      </dgm:t>
    </dgm:pt>
    <dgm:pt modelId="{D9BBC362-FFD5-402E-9681-B8923A3ACF9F}" type="parTrans" cxnId="{D0E52AE9-D315-4715-B5D8-6D44923ECAFC}">
      <dgm:prSet/>
      <dgm:spPr/>
      <dgm:t>
        <a:bodyPr/>
        <a:lstStyle/>
        <a:p>
          <a:endParaRPr lang="en-US"/>
        </a:p>
      </dgm:t>
    </dgm:pt>
    <dgm:pt modelId="{18A0E19B-1FFF-40C6-8398-B990E8C489B7}" type="sibTrans" cxnId="{D0E52AE9-D315-4715-B5D8-6D44923ECAFC}">
      <dgm:prSet/>
      <dgm:spPr/>
      <dgm:t>
        <a:bodyPr/>
        <a:lstStyle/>
        <a:p>
          <a:endParaRPr lang="en-US"/>
        </a:p>
      </dgm:t>
    </dgm:pt>
    <dgm:pt modelId="{1F93B683-265E-4628-BC4A-A9ECE92C9ADD}">
      <dgm:prSet phldrT="[Text]"/>
      <dgm:spPr/>
      <dgm:t>
        <a:bodyPr/>
        <a:lstStyle/>
        <a:p>
          <a:r>
            <a:rPr lang="bn-IN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সাগর/সমুদ্র</a:t>
          </a:r>
          <a:endParaRPr lang="en-US" dirty="0"/>
        </a:p>
      </dgm:t>
    </dgm:pt>
    <dgm:pt modelId="{63837F2D-B35A-47B1-B6DA-8C9D52C0E0B5}" type="parTrans" cxnId="{5A97F68F-36B3-44D7-8AD6-83BFF2D2875B}">
      <dgm:prSet/>
      <dgm:spPr/>
      <dgm:t>
        <a:bodyPr/>
        <a:lstStyle/>
        <a:p>
          <a:endParaRPr lang="en-US"/>
        </a:p>
      </dgm:t>
    </dgm:pt>
    <dgm:pt modelId="{56A95C9E-A29D-476A-90A6-BD75A6BB3FF8}" type="sibTrans" cxnId="{5A97F68F-36B3-44D7-8AD6-83BFF2D2875B}">
      <dgm:prSet/>
      <dgm:spPr/>
      <dgm:t>
        <a:bodyPr/>
        <a:lstStyle/>
        <a:p>
          <a:endParaRPr lang="en-US"/>
        </a:p>
      </dgm:t>
    </dgm:pt>
    <dgm:pt modelId="{E67E870C-1426-4EA6-A93F-D9451E26F330}">
      <dgm:prSet phldrT="[Text]"/>
      <dgm:spPr/>
      <dgm:t>
        <a:bodyPr/>
        <a:lstStyle/>
        <a:p>
          <a:r>
            <a:rPr lang="bn-IN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মানুষের তৈরি উৎস </a:t>
          </a:r>
          <a:endParaRPr lang="en-US" dirty="0"/>
        </a:p>
      </dgm:t>
    </dgm:pt>
    <dgm:pt modelId="{9A7AEE72-A493-438B-A313-42C764E11B3C}" type="parTrans" cxnId="{8A6D6B2B-68EB-457E-89EA-C4BD78BA75E0}">
      <dgm:prSet/>
      <dgm:spPr/>
      <dgm:t>
        <a:bodyPr/>
        <a:lstStyle/>
        <a:p>
          <a:endParaRPr lang="en-US"/>
        </a:p>
      </dgm:t>
    </dgm:pt>
    <dgm:pt modelId="{865FE85F-1AC3-4F7D-BA6E-1D30006AA992}" type="sibTrans" cxnId="{8A6D6B2B-68EB-457E-89EA-C4BD78BA75E0}">
      <dgm:prSet/>
      <dgm:spPr/>
      <dgm:t>
        <a:bodyPr/>
        <a:lstStyle/>
        <a:p>
          <a:endParaRPr lang="en-US"/>
        </a:p>
      </dgm:t>
    </dgm:pt>
    <dgm:pt modelId="{B309A39D-D3B3-4502-9CE2-7F505C4CD667}">
      <dgm:prSet phldrT="[Text]"/>
      <dgm:spPr/>
      <dgm:t>
        <a:bodyPr/>
        <a:lstStyle/>
        <a:p>
          <a:r>
            <a:rPr lang="en-US" dirty="0" err="1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কূপ</a:t>
          </a:r>
          <a:endParaRPr lang="en-US" dirty="0"/>
        </a:p>
      </dgm:t>
    </dgm:pt>
    <dgm:pt modelId="{4E88AAA1-0C3F-41DB-AA9E-06377A6593AF}" type="parTrans" cxnId="{E564A459-14FC-4C95-AC13-795872E27A36}">
      <dgm:prSet/>
      <dgm:spPr/>
      <dgm:t>
        <a:bodyPr/>
        <a:lstStyle/>
        <a:p>
          <a:endParaRPr lang="en-US"/>
        </a:p>
      </dgm:t>
    </dgm:pt>
    <dgm:pt modelId="{BAF4D2A2-8B88-46CA-B72A-FDA56E4483D6}" type="sibTrans" cxnId="{E564A459-14FC-4C95-AC13-795872E27A36}">
      <dgm:prSet/>
      <dgm:spPr/>
      <dgm:t>
        <a:bodyPr/>
        <a:lstStyle/>
        <a:p>
          <a:endParaRPr lang="en-US"/>
        </a:p>
      </dgm:t>
    </dgm:pt>
    <dgm:pt modelId="{EF930EA5-2980-40AA-B43B-9363584FF90B}">
      <dgm:prSet phldrT="[Text]"/>
      <dgm:spPr/>
      <dgm:t>
        <a:bodyPr/>
        <a:lstStyle/>
        <a:p>
          <a:r>
            <a:rPr lang="en-US" dirty="0" err="1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সেচপাম্প</a:t>
          </a:r>
          <a:endParaRPr lang="en-US" dirty="0"/>
        </a:p>
      </dgm:t>
    </dgm:pt>
    <dgm:pt modelId="{9F957915-07AF-4051-BB72-97C4FBC1292D}" type="parTrans" cxnId="{26EBD824-CC02-408B-8367-7FED194C4312}">
      <dgm:prSet/>
      <dgm:spPr/>
      <dgm:t>
        <a:bodyPr/>
        <a:lstStyle/>
        <a:p>
          <a:endParaRPr lang="en-US"/>
        </a:p>
      </dgm:t>
    </dgm:pt>
    <dgm:pt modelId="{101D7E10-1901-4A4C-A136-5337ADB521F7}" type="sibTrans" cxnId="{26EBD824-CC02-408B-8367-7FED194C4312}">
      <dgm:prSet/>
      <dgm:spPr/>
      <dgm:t>
        <a:bodyPr/>
        <a:lstStyle/>
        <a:p>
          <a:endParaRPr lang="en-US"/>
        </a:p>
      </dgm:t>
    </dgm:pt>
    <dgm:pt modelId="{213B7A3F-BFA7-4E5F-A0AF-9E49DBA5D1AF}">
      <dgm:prSet/>
      <dgm:spPr/>
      <dgm:t>
        <a:bodyPr/>
        <a:lstStyle/>
        <a:p>
          <a:r>
            <a:rPr lang="bn-IN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নদী </a:t>
          </a:r>
          <a:endParaRPr lang="en-US" dirty="0"/>
        </a:p>
      </dgm:t>
    </dgm:pt>
    <dgm:pt modelId="{50719A1A-C144-45DE-A56B-E1C50238E466}" type="parTrans" cxnId="{4C2A2915-04C8-4079-B18B-EBB29D3F7FAE}">
      <dgm:prSet/>
      <dgm:spPr/>
      <dgm:t>
        <a:bodyPr/>
        <a:lstStyle/>
        <a:p>
          <a:endParaRPr lang="en-US"/>
        </a:p>
      </dgm:t>
    </dgm:pt>
    <dgm:pt modelId="{2D3E3309-CAA2-4406-8FEC-23DDB1D40247}" type="sibTrans" cxnId="{4C2A2915-04C8-4079-B18B-EBB29D3F7FAE}">
      <dgm:prSet/>
      <dgm:spPr/>
      <dgm:t>
        <a:bodyPr/>
        <a:lstStyle/>
        <a:p>
          <a:endParaRPr lang="en-US"/>
        </a:p>
      </dgm:t>
    </dgm:pt>
    <dgm:pt modelId="{63E40D75-603C-4C66-BA30-FA7E52893720}">
      <dgm:prSet/>
      <dgm:spPr/>
      <dgm:t>
        <a:bodyPr/>
        <a:lstStyle/>
        <a:p>
          <a:r>
            <a:rPr lang="bn-IN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ঝর্না</a:t>
          </a:r>
          <a:endParaRPr lang="en-US" dirty="0"/>
        </a:p>
      </dgm:t>
    </dgm:pt>
    <dgm:pt modelId="{2B827949-0512-4464-B5F2-5D7A7E42D782}" type="parTrans" cxnId="{9B3DECAA-F0F3-404E-A278-199DDCF7803F}">
      <dgm:prSet/>
      <dgm:spPr/>
      <dgm:t>
        <a:bodyPr/>
        <a:lstStyle/>
        <a:p>
          <a:endParaRPr lang="en-US"/>
        </a:p>
      </dgm:t>
    </dgm:pt>
    <dgm:pt modelId="{3A223021-4997-4F72-8C8F-BF09EC980B7E}" type="sibTrans" cxnId="{9B3DECAA-F0F3-404E-A278-199DDCF7803F}">
      <dgm:prSet/>
      <dgm:spPr/>
      <dgm:t>
        <a:bodyPr/>
        <a:lstStyle/>
        <a:p>
          <a:endParaRPr lang="en-US"/>
        </a:p>
      </dgm:t>
    </dgm:pt>
    <dgm:pt modelId="{84498813-74AC-4151-858A-193B6283EFBA}">
      <dgm:prSet/>
      <dgm:spPr/>
      <dgm:t>
        <a:bodyPr/>
        <a:lstStyle/>
        <a:p>
          <a:r>
            <a:rPr lang="en-US" dirty="0" err="1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নলকূপ</a:t>
          </a:r>
          <a:endParaRPr lang="en-US" dirty="0"/>
        </a:p>
      </dgm:t>
    </dgm:pt>
    <dgm:pt modelId="{AF0F0700-F4FE-4D1D-8B94-5339FADF738F}" type="parTrans" cxnId="{DA8CC3FF-01D1-4CE6-AC20-B98ECC8E0A4C}">
      <dgm:prSet/>
      <dgm:spPr/>
      <dgm:t>
        <a:bodyPr/>
        <a:lstStyle/>
        <a:p>
          <a:endParaRPr lang="en-US"/>
        </a:p>
      </dgm:t>
    </dgm:pt>
    <dgm:pt modelId="{F5054022-7535-4ADC-98D1-BA8763DE06CA}" type="sibTrans" cxnId="{DA8CC3FF-01D1-4CE6-AC20-B98ECC8E0A4C}">
      <dgm:prSet/>
      <dgm:spPr/>
      <dgm:t>
        <a:bodyPr/>
        <a:lstStyle/>
        <a:p>
          <a:endParaRPr lang="en-US"/>
        </a:p>
      </dgm:t>
    </dgm:pt>
    <dgm:pt modelId="{EB2B9378-DBF9-4934-A005-43D437822A78}">
      <dgm:prSet/>
      <dgm:spPr/>
      <dgm:t>
        <a:bodyPr/>
        <a:lstStyle/>
        <a:p>
          <a:r>
            <a:rPr lang="en-US" dirty="0" err="1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পুকুর</a:t>
          </a:r>
          <a:endParaRPr lang="en-US" dirty="0"/>
        </a:p>
      </dgm:t>
    </dgm:pt>
    <dgm:pt modelId="{27FB1FB7-8793-4B02-8E9C-33CE02D66826}" type="parTrans" cxnId="{57B1DC2F-0DE1-49C6-B2DD-705133052D2F}">
      <dgm:prSet/>
      <dgm:spPr/>
      <dgm:t>
        <a:bodyPr/>
        <a:lstStyle/>
        <a:p>
          <a:endParaRPr lang="en-US"/>
        </a:p>
      </dgm:t>
    </dgm:pt>
    <dgm:pt modelId="{DDFFD82F-864C-4595-8B7C-8B65C3AFBC66}" type="sibTrans" cxnId="{57B1DC2F-0DE1-49C6-B2DD-705133052D2F}">
      <dgm:prSet/>
      <dgm:spPr/>
      <dgm:t>
        <a:bodyPr/>
        <a:lstStyle/>
        <a:p>
          <a:endParaRPr lang="en-US"/>
        </a:p>
      </dgm:t>
    </dgm:pt>
    <dgm:pt modelId="{318E194F-B7F8-4255-8170-4B54625CE1B2}" type="pres">
      <dgm:prSet presAssocID="{3FA1AE09-C2C7-45F8-B41F-4409EEFCBC7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E2571EC-6283-46E9-9254-5A727069EF29}" type="pres">
      <dgm:prSet presAssocID="{2F3B8E78-7503-40FC-871D-FC3CA55B642E}" presName="root" presStyleCnt="0"/>
      <dgm:spPr/>
    </dgm:pt>
    <dgm:pt modelId="{ADDDF388-C597-445B-B26E-FEF6A023024A}" type="pres">
      <dgm:prSet presAssocID="{2F3B8E78-7503-40FC-871D-FC3CA55B642E}" presName="rootComposite" presStyleCnt="0"/>
      <dgm:spPr/>
    </dgm:pt>
    <dgm:pt modelId="{66B32943-53ED-4473-B005-109C670FFCA4}" type="pres">
      <dgm:prSet presAssocID="{2F3B8E78-7503-40FC-871D-FC3CA55B642E}" presName="rootText" presStyleLbl="node1" presStyleIdx="0" presStyleCnt="2" custScaleX="163281"/>
      <dgm:spPr/>
      <dgm:t>
        <a:bodyPr/>
        <a:lstStyle/>
        <a:p>
          <a:endParaRPr lang="en-US"/>
        </a:p>
      </dgm:t>
    </dgm:pt>
    <dgm:pt modelId="{9740F8DA-8391-49B7-B3A2-75765BDE2698}" type="pres">
      <dgm:prSet presAssocID="{2F3B8E78-7503-40FC-871D-FC3CA55B642E}" presName="rootConnector" presStyleLbl="node1" presStyleIdx="0" presStyleCnt="2"/>
      <dgm:spPr/>
      <dgm:t>
        <a:bodyPr/>
        <a:lstStyle/>
        <a:p>
          <a:endParaRPr lang="en-US"/>
        </a:p>
      </dgm:t>
    </dgm:pt>
    <dgm:pt modelId="{36B5698C-1485-41A1-ADC5-725AB9A4812D}" type="pres">
      <dgm:prSet presAssocID="{2F3B8E78-7503-40FC-871D-FC3CA55B642E}" presName="childShape" presStyleCnt="0"/>
      <dgm:spPr/>
    </dgm:pt>
    <dgm:pt modelId="{7F3AF790-7A63-4F05-B664-316FC14BA25B}" type="pres">
      <dgm:prSet presAssocID="{D9BBC362-FFD5-402E-9681-B8923A3ACF9F}" presName="Name13" presStyleLbl="parChTrans1D2" presStyleIdx="0" presStyleCnt="8"/>
      <dgm:spPr/>
      <dgm:t>
        <a:bodyPr/>
        <a:lstStyle/>
        <a:p>
          <a:endParaRPr lang="en-US"/>
        </a:p>
      </dgm:t>
    </dgm:pt>
    <dgm:pt modelId="{5E809CEB-25C4-48EF-B2E9-EC1B3A0CE6DA}" type="pres">
      <dgm:prSet presAssocID="{1ED3D380-5A07-43DA-88A5-45D6D35747F4}" presName="childText" presStyleLbl="bgAcc1" presStyleIdx="0" presStyleCnt="8" custScaleY="762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C47557-41E5-4A61-B677-ACB9E6822BAB}" type="pres">
      <dgm:prSet presAssocID="{63837F2D-B35A-47B1-B6DA-8C9D52C0E0B5}" presName="Name13" presStyleLbl="parChTrans1D2" presStyleIdx="1" presStyleCnt="8"/>
      <dgm:spPr/>
      <dgm:t>
        <a:bodyPr/>
        <a:lstStyle/>
        <a:p>
          <a:endParaRPr lang="en-US"/>
        </a:p>
      </dgm:t>
    </dgm:pt>
    <dgm:pt modelId="{C23D25E1-21E1-4655-B611-E5B2B25A7FF2}" type="pres">
      <dgm:prSet presAssocID="{1F93B683-265E-4628-BC4A-A9ECE92C9ADD}" presName="childText" presStyleLbl="bgAcc1" presStyleIdx="1" presStyleCnt="8" custScaleX="114539" custScaleY="737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1D9426-2114-4394-B938-1FD6D21E0A81}" type="pres">
      <dgm:prSet presAssocID="{50719A1A-C144-45DE-A56B-E1C50238E466}" presName="Name13" presStyleLbl="parChTrans1D2" presStyleIdx="2" presStyleCnt="8"/>
      <dgm:spPr/>
      <dgm:t>
        <a:bodyPr/>
        <a:lstStyle/>
        <a:p>
          <a:endParaRPr lang="en-US"/>
        </a:p>
      </dgm:t>
    </dgm:pt>
    <dgm:pt modelId="{DF37E849-AF14-4D3B-8125-DEF0EEB02313}" type="pres">
      <dgm:prSet presAssocID="{213B7A3F-BFA7-4E5F-A0AF-9E49DBA5D1AF}" presName="childText" presStyleLbl="bgAcc1" presStyleIdx="2" presStyleCnt="8" custScaleY="817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B21DFE-C643-44FA-BCA8-2900B19915E7}" type="pres">
      <dgm:prSet presAssocID="{2B827949-0512-4464-B5F2-5D7A7E42D782}" presName="Name13" presStyleLbl="parChTrans1D2" presStyleIdx="3" presStyleCnt="8"/>
      <dgm:spPr/>
      <dgm:t>
        <a:bodyPr/>
        <a:lstStyle/>
        <a:p>
          <a:endParaRPr lang="en-US"/>
        </a:p>
      </dgm:t>
    </dgm:pt>
    <dgm:pt modelId="{3CDDEAAA-E084-49ED-A66E-F795E03C636F}" type="pres">
      <dgm:prSet presAssocID="{63E40D75-603C-4C66-BA30-FA7E52893720}" presName="childText" presStyleLbl="bgAcc1" presStyleIdx="3" presStyleCnt="8" custScaleY="69310" custLinFactNeighborX="-1861" custLinFactNeighborY="5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F45FAE-891D-4EA6-ABC8-12E7FDD094E6}" type="pres">
      <dgm:prSet presAssocID="{E67E870C-1426-4EA6-A93F-D9451E26F330}" presName="root" presStyleCnt="0"/>
      <dgm:spPr/>
    </dgm:pt>
    <dgm:pt modelId="{78E7FE0B-CC33-4C1B-BC05-D22855DBFDC7}" type="pres">
      <dgm:prSet presAssocID="{E67E870C-1426-4EA6-A93F-D9451E26F330}" presName="rootComposite" presStyleCnt="0"/>
      <dgm:spPr/>
    </dgm:pt>
    <dgm:pt modelId="{E39E7319-89A3-4F29-ACF8-1283D57999B5}" type="pres">
      <dgm:prSet presAssocID="{E67E870C-1426-4EA6-A93F-D9451E26F330}" presName="rootText" presStyleLbl="node1" presStyleIdx="1" presStyleCnt="2" custScaleX="171083"/>
      <dgm:spPr/>
      <dgm:t>
        <a:bodyPr/>
        <a:lstStyle/>
        <a:p>
          <a:endParaRPr lang="en-US"/>
        </a:p>
      </dgm:t>
    </dgm:pt>
    <dgm:pt modelId="{6F6FB7C2-CF2E-4C56-A2E7-AEBE0D5699A9}" type="pres">
      <dgm:prSet presAssocID="{E67E870C-1426-4EA6-A93F-D9451E26F330}" presName="rootConnector" presStyleLbl="node1" presStyleIdx="1" presStyleCnt="2"/>
      <dgm:spPr/>
      <dgm:t>
        <a:bodyPr/>
        <a:lstStyle/>
        <a:p>
          <a:endParaRPr lang="en-US"/>
        </a:p>
      </dgm:t>
    </dgm:pt>
    <dgm:pt modelId="{B1E0E784-25C0-420A-9117-4696D8A09C53}" type="pres">
      <dgm:prSet presAssocID="{E67E870C-1426-4EA6-A93F-D9451E26F330}" presName="childShape" presStyleCnt="0"/>
      <dgm:spPr/>
    </dgm:pt>
    <dgm:pt modelId="{350B0A78-1CB5-4D7F-A8F0-85438A54D9B0}" type="pres">
      <dgm:prSet presAssocID="{4E88AAA1-0C3F-41DB-AA9E-06377A6593AF}" presName="Name13" presStyleLbl="parChTrans1D2" presStyleIdx="4" presStyleCnt="8"/>
      <dgm:spPr/>
      <dgm:t>
        <a:bodyPr/>
        <a:lstStyle/>
        <a:p>
          <a:endParaRPr lang="en-US"/>
        </a:p>
      </dgm:t>
    </dgm:pt>
    <dgm:pt modelId="{28C12251-F5EB-488C-8F74-725762844BDF}" type="pres">
      <dgm:prSet presAssocID="{B309A39D-D3B3-4502-9CE2-7F505C4CD667}" presName="childText" presStyleLbl="bgAcc1" presStyleIdx="4" presStyleCnt="8" custScaleY="762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76BEE8-1DD4-43CB-8213-C89206EEA14C}" type="pres">
      <dgm:prSet presAssocID="{9F957915-07AF-4051-BB72-97C4FBC1292D}" presName="Name13" presStyleLbl="parChTrans1D2" presStyleIdx="5" presStyleCnt="8"/>
      <dgm:spPr/>
      <dgm:t>
        <a:bodyPr/>
        <a:lstStyle/>
        <a:p>
          <a:endParaRPr lang="en-US"/>
        </a:p>
      </dgm:t>
    </dgm:pt>
    <dgm:pt modelId="{91770D9D-40D8-47E0-B9E9-4773E45A3000}" type="pres">
      <dgm:prSet presAssocID="{EF930EA5-2980-40AA-B43B-9363584FF90B}" presName="childText" presStyleLbl="bgAcc1" presStyleIdx="5" presStyleCnt="8" custScaleY="692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3F2E31-BF16-4EFB-BC10-F5A219C6135B}" type="pres">
      <dgm:prSet presAssocID="{AF0F0700-F4FE-4D1D-8B94-5339FADF738F}" presName="Name13" presStyleLbl="parChTrans1D2" presStyleIdx="6" presStyleCnt="8"/>
      <dgm:spPr/>
      <dgm:t>
        <a:bodyPr/>
        <a:lstStyle/>
        <a:p>
          <a:endParaRPr lang="en-US"/>
        </a:p>
      </dgm:t>
    </dgm:pt>
    <dgm:pt modelId="{0AA6130E-FF5B-4077-9B28-319359FC8F8C}" type="pres">
      <dgm:prSet presAssocID="{84498813-74AC-4151-858A-193B6283EFBA}" presName="childText" presStyleLbl="bgAcc1" presStyleIdx="6" presStyleCnt="8" custScaleY="809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9E71C0-FA72-4532-8482-C5A9A266830F}" type="pres">
      <dgm:prSet presAssocID="{27FB1FB7-8793-4B02-8E9C-33CE02D66826}" presName="Name13" presStyleLbl="parChTrans1D2" presStyleIdx="7" presStyleCnt="8"/>
      <dgm:spPr/>
      <dgm:t>
        <a:bodyPr/>
        <a:lstStyle/>
        <a:p>
          <a:endParaRPr lang="en-US"/>
        </a:p>
      </dgm:t>
    </dgm:pt>
    <dgm:pt modelId="{BD32E8C4-77A6-4482-A1E1-C0691AA891F1}" type="pres">
      <dgm:prSet presAssocID="{EB2B9378-DBF9-4934-A005-43D437822A78}" presName="childText" presStyleLbl="bgAcc1" presStyleIdx="7" presStyleCnt="8" custScaleY="746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D9F3821-8B98-4729-878A-180ADDF0468F}" type="presOf" srcId="{EB2B9378-DBF9-4934-A005-43D437822A78}" destId="{BD32E8C4-77A6-4482-A1E1-C0691AA891F1}" srcOrd="0" destOrd="0" presId="urn:microsoft.com/office/officeart/2005/8/layout/hierarchy3"/>
    <dgm:cxn modelId="{45BC1666-1578-454A-9F76-7310E67D7668}" type="presOf" srcId="{1F93B683-265E-4628-BC4A-A9ECE92C9ADD}" destId="{C23D25E1-21E1-4655-B611-E5B2B25A7FF2}" srcOrd="0" destOrd="0" presId="urn:microsoft.com/office/officeart/2005/8/layout/hierarchy3"/>
    <dgm:cxn modelId="{533ED4A1-0BBE-421C-9026-5126845F407B}" type="presOf" srcId="{63E40D75-603C-4C66-BA30-FA7E52893720}" destId="{3CDDEAAA-E084-49ED-A66E-F795E03C636F}" srcOrd="0" destOrd="0" presId="urn:microsoft.com/office/officeart/2005/8/layout/hierarchy3"/>
    <dgm:cxn modelId="{5E3EFF18-E1A1-4F47-94C1-A494F96A5DF7}" type="presOf" srcId="{D9BBC362-FFD5-402E-9681-B8923A3ACF9F}" destId="{7F3AF790-7A63-4F05-B664-316FC14BA25B}" srcOrd="0" destOrd="0" presId="urn:microsoft.com/office/officeart/2005/8/layout/hierarchy3"/>
    <dgm:cxn modelId="{B9340306-77D6-4CD3-B6E1-2F1BB3FA9A76}" type="presOf" srcId="{E67E870C-1426-4EA6-A93F-D9451E26F330}" destId="{6F6FB7C2-CF2E-4C56-A2E7-AEBE0D5699A9}" srcOrd="1" destOrd="0" presId="urn:microsoft.com/office/officeart/2005/8/layout/hierarchy3"/>
    <dgm:cxn modelId="{26EBD824-CC02-408B-8367-7FED194C4312}" srcId="{E67E870C-1426-4EA6-A93F-D9451E26F330}" destId="{EF930EA5-2980-40AA-B43B-9363584FF90B}" srcOrd="1" destOrd="0" parTransId="{9F957915-07AF-4051-BB72-97C4FBC1292D}" sibTransId="{101D7E10-1901-4A4C-A136-5337ADB521F7}"/>
    <dgm:cxn modelId="{D0E52AE9-D315-4715-B5D8-6D44923ECAFC}" srcId="{2F3B8E78-7503-40FC-871D-FC3CA55B642E}" destId="{1ED3D380-5A07-43DA-88A5-45D6D35747F4}" srcOrd="0" destOrd="0" parTransId="{D9BBC362-FFD5-402E-9681-B8923A3ACF9F}" sibTransId="{18A0E19B-1FFF-40C6-8398-B990E8C489B7}"/>
    <dgm:cxn modelId="{9458EBAB-D2BC-4D89-B035-7BCC1AE8C856}" srcId="{3FA1AE09-C2C7-45F8-B41F-4409EEFCBC7B}" destId="{2F3B8E78-7503-40FC-871D-FC3CA55B642E}" srcOrd="0" destOrd="0" parTransId="{D810F0A6-D497-4757-82AD-F76D022F9EF2}" sibTransId="{FF9FB052-844B-4FA7-A00E-A3EB6B291F98}"/>
    <dgm:cxn modelId="{9A179DF8-ED79-4114-8F4F-36587D94CCAD}" type="presOf" srcId="{EF930EA5-2980-40AA-B43B-9363584FF90B}" destId="{91770D9D-40D8-47E0-B9E9-4773E45A3000}" srcOrd="0" destOrd="0" presId="urn:microsoft.com/office/officeart/2005/8/layout/hierarchy3"/>
    <dgm:cxn modelId="{EC4C0DF9-2812-4724-9663-0C1DAC221451}" type="presOf" srcId="{27FB1FB7-8793-4B02-8E9C-33CE02D66826}" destId="{809E71C0-FA72-4532-8482-C5A9A266830F}" srcOrd="0" destOrd="0" presId="urn:microsoft.com/office/officeart/2005/8/layout/hierarchy3"/>
    <dgm:cxn modelId="{395D74BC-A4BA-476F-B2EC-AA68E95BC88B}" type="presOf" srcId="{E67E870C-1426-4EA6-A93F-D9451E26F330}" destId="{E39E7319-89A3-4F29-ACF8-1283D57999B5}" srcOrd="0" destOrd="0" presId="urn:microsoft.com/office/officeart/2005/8/layout/hierarchy3"/>
    <dgm:cxn modelId="{1D9C65D1-B8F5-4DA3-8C12-C2C8DB150C92}" type="presOf" srcId="{2F3B8E78-7503-40FC-871D-FC3CA55B642E}" destId="{66B32943-53ED-4473-B005-109C670FFCA4}" srcOrd="0" destOrd="0" presId="urn:microsoft.com/office/officeart/2005/8/layout/hierarchy3"/>
    <dgm:cxn modelId="{303D8313-6851-41E0-A2BD-CD9FDB53781F}" type="presOf" srcId="{9F957915-07AF-4051-BB72-97C4FBC1292D}" destId="{DF76BEE8-1DD4-43CB-8213-C89206EEA14C}" srcOrd="0" destOrd="0" presId="urn:microsoft.com/office/officeart/2005/8/layout/hierarchy3"/>
    <dgm:cxn modelId="{9B40DA06-42DF-4CA4-9011-9A718D5B3172}" type="presOf" srcId="{63837F2D-B35A-47B1-B6DA-8C9D52C0E0B5}" destId="{F8C47557-41E5-4A61-B677-ACB9E6822BAB}" srcOrd="0" destOrd="0" presId="urn:microsoft.com/office/officeart/2005/8/layout/hierarchy3"/>
    <dgm:cxn modelId="{57B1DC2F-0DE1-49C6-B2DD-705133052D2F}" srcId="{E67E870C-1426-4EA6-A93F-D9451E26F330}" destId="{EB2B9378-DBF9-4934-A005-43D437822A78}" srcOrd="3" destOrd="0" parTransId="{27FB1FB7-8793-4B02-8E9C-33CE02D66826}" sibTransId="{DDFFD82F-864C-4595-8B7C-8B65C3AFBC66}"/>
    <dgm:cxn modelId="{5396BDCC-05F9-4003-AE5F-57759A5FBF07}" type="presOf" srcId="{1ED3D380-5A07-43DA-88A5-45D6D35747F4}" destId="{5E809CEB-25C4-48EF-B2E9-EC1B3A0CE6DA}" srcOrd="0" destOrd="0" presId="urn:microsoft.com/office/officeart/2005/8/layout/hierarchy3"/>
    <dgm:cxn modelId="{9B3DECAA-F0F3-404E-A278-199DDCF7803F}" srcId="{2F3B8E78-7503-40FC-871D-FC3CA55B642E}" destId="{63E40D75-603C-4C66-BA30-FA7E52893720}" srcOrd="3" destOrd="0" parTransId="{2B827949-0512-4464-B5F2-5D7A7E42D782}" sibTransId="{3A223021-4997-4F72-8C8F-BF09EC980B7E}"/>
    <dgm:cxn modelId="{9353AB63-2EF0-405F-B4A5-4BC151F5326E}" type="presOf" srcId="{2F3B8E78-7503-40FC-871D-FC3CA55B642E}" destId="{9740F8DA-8391-49B7-B3A2-75765BDE2698}" srcOrd="1" destOrd="0" presId="urn:microsoft.com/office/officeart/2005/8/layout/hierarchy3"/>
    <dgm:cxn modelId="{7AC9483B-B5C1-436A-9B75-7BF9B12283A7}" type="presOf" srcId="{50719A1A-C144-45DE-A56B-E1C50238E466}" destId="{9F1D9426-2114-4394-B938-1FD6D21E0A81}" srcOrd="0" destOrd="0" presId="urn:microsoft.com/office/officeart/2005/8/layout/hierarchy3"/>
    <dgm:cxn modelId="{B21E3A82-5E2F-4CFD-928C-4D7B576C6A6B}" type="presOf" srcId="{213B7A3F-BFA7-4E5F-A0AF-9E49DBA5D1AF}" destId="{DF37E849-AF14-4D3B-8125-DEF0EEB02313}" srcOrd="0" destOrd="0" presId="urn:microsoft.com/office/officeart/2005/8/layout/hierarchy3"/>
    <dgm:cxn modelId="{DA8CC3FF-01D1-4CE6-AC20-B98ECC8E0A4C}" srcId="{E67E870C-1426-4EA6-A93F-D9451E26F330}" destId="{84498813-74AC-4151-858A-193B6283EFBA}" srcOrd="2" destOrd="0" parTransId="{AF0F0700-F4FE-4D1D-8B94-5339FADF738F}" sibTransId="{F5054022-7535-4ADC-98D1-BA8763DE06CA}"/>
    <dgm:cxn modelId="{8A6D6B2B-68EB-457E-89EA-C4BD78BA75E0}" srcId="{3FA1AE09-C2C7-45F8-B41F-4409EEFCBC7B}" destId="{E67E870C-1426-4EA6-A93F-D9451E26F330}" srcOrd="1" destOrd="0" parTransId="{9A7AEE72-A493-438B-A313-42C764E11B3C}" sibTransId="{865FE85F-1AC3-4F7D-BA6E-1D30006AA992}"/>
    <dgm:cxn modelId="{F0040029-B0C4-4482-BAC9-A5048B5883D0}" type="presOf" srcId="{B309A39D-D3B3-4502-9CE2-7F505C4CD667}" destId="{28C12251-F5EB-488C-8F74-725762844BDF}" srcOrd="0" destOrd="0" presId="urn:microsoft.com/office/officeart/2005/8/layout/hierarchy3"/>
    <dgm:cxn modelId="{BE24FFBB-07E7-4461-9618-9B6C049335D8}" type="presOf" srcId="{2B827949-0512-4464-B5F2-5D7A7E42D782}" destId="{F3B21DFE-C643-44FA-BCA8-2900B19915E7}" srcOrd="0" destOrd="0" presId="urn:microsoft.com/office/officeart/2005/8/layout/hierarchy3"/>
    <dgm:cxn modelId="{21C19C58-94E1-44BE-B7FE-3383B27A0A40}" type="presOf" srcId="{AF0F0700-F4FE-4D1D-8B94-5339FADF738F}" destId="{E33F2E31-BF16-4EFB-BC10-F5A219C6135B}" srcOrd="0" destOrd="0" presId="urn:microsoft.com/office/officeart/2005/8/layout/hierarchy3"/>
    <dgm:cxn modelId="{E564A459-14FC-4C95-AC13-795872E27A36}" srcId="{E67E870C-1426-4EA6-A93F-D9451E26F330}" destId="{B309A39D-D3B3-4502-9CE2-7F505C4CD667}" srcOrd="0" destOrd="0" parTransId="{4E88AAA1-0C3F-41DB-AA9E-06377A6593AF}" sibTransId="{BAF4D2A2-8B88-46CA-B72A-FDA56E4483D6}"/>
    <dgm:cxn modelId="{A33222D7-141A-4BB5-A814-3A49F279C3C6}" type="presOf" srcId="{4E88AAA1-0C3F-41DB-AA9E-06377A6593AF}" destId="{350B0A78-1CB5-4D7F-A8F0-85438A54D9B0}" srcOrd="0" destOrd="0" presId="urn:microsoft.com/office/officeart/2005/8/layout/hierarchy3"/>
    <dgm:cxn modelId="{5A97F68F-36B3-44D7-8AD6-83BFF2D2875B}" srcId="{2F3B8E78-7503-40FC-871D-FC3CA55B642E}" destId="{1F93B683-265E-4628-BC4A-A9ECE92C9ADD}" srcOrd="1" destOrd="0" parTransId="{63837F2D-B35A-47B1-B6DA-8C9D52C0E0B5}" sibTransId="{56A95C9E-A29D-476A-90A6-BD75A6BB3FF8}"/>
    <dgm:cxn modelId="{A368C3A5-17CF-4E67-AFA1-42E2B35D45B4}" type="presOf" srcId="{84498813-74AC-4151-858A-193B6283EFBA}" destId="{0AA6130E-FF5B-4077-9B28-319359FC8F8C}" srcOrd="0" destOrd="0" presId="urn:microsoft.com/office/officeart/2005/8/layout/hierarchy3"/>
    <dgm:cxn modelId="{1F9F2641-FCF1-46AC-A468-BB45526D3EC6}" type="presOf" srcId="{3FA1AE09-C2C7-45F8-B41F-4409EEFCBC7B}" destId="{318E194F-B7F8-4255-8170-4B54625CE1B2}" srcOrd="0" destOrd="0" presId="urn:microsoft.com/office/officeart/2005/8/layout/hierarchy3"/>
    <dgm:cxn modelId="{4C2A2915-04C8-4079-B18B-EBB29D3F7FAE}" srcId="{2F3B8E78-7503-40FC-871D-FC3CA55B642E}" destId="{213B7A3F-BFA7-4E5F-A0AF-9E49DBA5D1AF}" srcOrd="2" destOrd="0" parTransId="{50719A1A-C144-45DE-A56B-E1C50238E466}" sibTransId="{2D3E3309-CAA2-4406-8FEC-23DDB1D40247}"/>
    <dgm:cxn modelId="{66E2466D-6770-4262-BFC5-B3626CC8669A}" type="presParOf" srcId="{318E194F-B7F8-4255-8170-4B54625CE1B2}" destId="{3E2571EC-6283-46E9-9254-5A727069EF29}" srcOrd="0" destOrd="0" presId="urn:microsoft.com/office/officeart/2005/8/layout/hierarchy3"/>
    <dgm:cxn modelId="{F96C82BB-41F0-46BC-9377-762EF43797B5}" type="presParOf" srcId="{3E2571EC-6283-46E9-9254-5A727069EF29}" destId="{ADDDF388-C597-445B-B26E-FEF6A023024A}" srcOrd="0" destOrd="0" presId="urn:microsoft.com/office/officeart/2005/8/layout/hierarchy3"/>
    <dgm:cxn modelId="{9BD8B165-F512-4B53-84FD-3EEF53CBBEFB}" type="presParOf" srcId="{ADDDF388-C597-445B-B26E-FEF6A023024A}" destId="{66B32943-53ED-4473-B005-109C670FFCA4}" srcOrd="0" destOrd="0" presId="urn:microsoft.com/office/officeart/2005/8/layout/hierarchy3"/>
    <dgm:cxn modelId="{308CCA8E-DEE4-4430-86E3-4394C3B6D5F4}" type="presParOf" srcId="{ADDDF388-C597-445B-B26E-FEF6A023024A}" destId="{9740F8DA-8391-49B7-B3A2-75765BDE2698}" srcOrd="1" destOrd="0" presId="urn:microsoft.com/office/officeart/2005/8/layout/hierarchy3"/>
    <dgm:cxn modelId="{4C9A1B48-8C41-466A-8D08-9483AD13CB6B}" type="presParOf" srcId="{3E2571EC-6283-46E9-9254-5A727069EF29}" destId="{36B5698C-1485-41A1-ADC5-725AB9A4812D}" srcOrd="1" destOrd="0" presId="urn:microsoft.com/office/officeart/2005/8/layout/hierarchy3"/>
    <dgm:cxn modelId="{D48D26E8-7493-4B62-AD23-6EE9F849B509}" type="presParOf" srcId="{36B5698C-1485-41A1-ADC5-725AB9A4812D}" destId="{7F3AF790-7A63-4F05-B664-316FC14BA25B}" srcOrd="0" destOrd="0" presId="urn:microsoft.com/office/officeart/2005/8/layout/hierarchy3"/>
    <dgm:cxn modelId="{E3F9F8FD-616C-43C8-B52D-85F0BA917D0F}" type="presParOf" srcId="{36B5698C-1485-41A1-ADC5-725AB9A4812D}" destId="{5E809CEB-25C4-48EF-B2E9-EC1B3A0CE6DA}" srcOrd="1" destOrd="0" presId="urn:microsoft.com/office/officeart/2005/8/layout/hierarchy3"/>
    <dgm:cxn modelId="{8F3051CC-311B-4813-BCA4-9A682848E0AF}" type="presParOf" srcId="{36B5698C-1485-41A1-ADC5-725AB9A4812D}" destId="{F8C47557-41E5-4A61-B677-ACB9E6822BAB}" srcOrd="2" destOrd="0" presId="urn:microsoft.com/office/officeart/2005/8/layout/hierarchy3"/>
    <dgm:cxn modelId="{3D88C8BB-A007-430D-A4A9-A090039149B9}" type="presParOf" srcId="{36B5698C-1485-41A1-ADC5-725AB9A4812D}" destId="{C23D25E1-21E1-4655-B611-E5B2B25A7FF2}" srcOrd="3" destOrd="0" presId="urn:microsoft.com/office/officeart/2005/8/layout/hierarchy3"/>
    <dgm:cxn modelId="{6AAEAB94-BEB2-4A85-B514-E6078AF62F09}" type="presParOf" srcId="{36B5698C-1485-41A1-ADC5-725AB9A4812D}" destId="{9F1D9426-2114-4394-B938-1FD6D21E0A81}" srcOrd="4" destOrd="0" presId="urn:microsoft.com/office/officeart/2005/8/layout/hierarchy3"/>
    <dgm:cxn modelId="{43735E87-D59C-4988-829B-EF55C78C81E9}" type="presParOf" srcId="{36B5698C-1485-41A1-ADC5-725AB9A4812D}" destId="{DF37E849-AF14-4D3B-8125-DEF0EEB02313}" srcOrd="5" destOrd="0" presId="urn:microsoft.com/office/officeart/2005/8/layout/hierarchy3"/>
    <dgm:cxn modelId="{D6199212-0064-48FF-A343-8899D0BBAF4D}" type="presParOf" srcId="{36B5698C-1485-41A1-ADC5-725AB9A4812D}" destId="{F3B21DFE-C643-44FA-BCA8-2900B19915E7}" srcOrd="6" destOrd="0" presId="urn:microsoft.com/office/officeart/2005/8/layout/hierarchy3"/>
    <dgm:cxn modelId="{9053475D-BB52-4B39-ACCD-755078EDABC6}" type="presParOf" srcId="{36B5698C-1485-41A1-ADC5-725AB9A4812D}" destId="{3CDDEAAA-E084-49ED-A66E-F795E03C636F}" srcOrd="7" destOrd="0" presId="urn:microsoft.com/office/officeart/2005/8/layout/hierarchy3"/>
    <dgm:cxn modelId="{A298493B-4BCC-4D36-8BE1-A40C8163468A}" type="presParOf" srcId="{318E194F-B7F8-4255-8170-4B54625CE1B2}" destId="{3CF45FAE-891D-4EA6-ABC8-12E7FDD094E6}" srcOrd="1" destOrd="0" presId="urn:microsoft.com/office/officeart/2005/8/layout/hierarchy3"/>
    <dgm:cxn modelId="{9B0768C7-9FC7-454B-8DB8-A843F5EBA1ED}" type="presParOf" srcId="{3CF45FAE-891D-4EA6-ABC8-12E7FDD094E6}" destId="{78E7FE0B-CC33-4C1B-BC05-D22855DBFDC7}" srcOrd="0" destOrd="0" presId="urn:microsoft.com/office/officeart/2005/8/layout/hierarchy3"/>
    <dgm:cxn modelId="{80CCCB05-6AE0-405E-8D15-D535D86E078B}" type="presParOf" srcId="{78E7FE0B-CC33-4C1B-BC05-D22855DBFDC7}" destId="{E39E7319-89A3-4F29-ACF8-1283D57999B5}" srcOrd="0" destOrd="0" presId="urn:microsoft.com/office/officeart/2005/8/layout/hierarchy3"/>
    <dgm:cxn modelId="{09B112D2-4ADF-44F5-89DA-64463535D7AB}" type="presParOf" srcId="{78E7FE0B-CC33-4C1B-BC05-D22855DBFDC7}" destId="{6F6FB7C2-CF2E-4C56-A2E7-AEBE0D5699A9}" srcOrd="1" destOrd="0" presId="urn:microsoft.com/office/officeart/2005/8/layout/hierarchy3"/>
    <dgm:cxn modelId="{A0E2E463-7F60-47E9-BD8E-E0E6D263AAC2}" type="presParOf" srcId="{3CF45FAE-891D-4EA6-ABC8-12E7FDD094E6}" destId="{B1E0E784-25C0-420A-9117-4696D8A09C53}" srcOrd="1" destOrd="0" presId="urn:microsoft.com/office/officeart/2005/8/layout/hierarchy3"/>
    <dgm:cxn modelId="{7E72E013-7CDA-4A64-8A99-ECE710B65AFE}" type="presParOf" srcId="{B1E0E784-25C0-420A-9117-4696D8A09C53}" destId="{350B0A78-1CB5-4D7F-A8F0-85438A54D9B0}" srcOrd="0" destOrd="0" presId="urn:microsoft.com/office/officeart/2005/8/layout/hierarchy3"/>
    <dgm:cxn modelId="{28EB9321-D392-4A5D-9945-B9CA35316509}" type="presParOf" srcId="{B1E0E784-25C0-420A-9117-4696D8A09C53}" destId="{28C12251-F5EB-488C-8F74-725762844BDF}" srcOrd="1" destOrd="0" presId="urn:microsoft.com/office/officeart/2005/8/layout/hierarchy3"/>
    <dgm:cxn modelId="{A2566860-964A-4F29-A24A-27E6C85AF0D3}" type="presParOf" srcId="{B1E0E784-25C0-420A-9117-4696D8A09C53}" destId="{DF76BEE8-1DD4-43CB-8213-C89206EEA14C}" srcOrd="2" destOrd="0" presId="urn:microsoft.com/office/officeart/2005/8/layout/hierarchy3"/>
    <dgm:cxn modelId="{FBF315D4-26C7-481B-9594-86C5B07BA350}" type="presParOf" srcId="{B1E0E784-25C0-420A-9117-4696D8A09C53}" destId="{91770D9D-40D8-47E0-B9E9-4773E45A3000}" srcOrd="3" destOrd="0" presId="urn:microsoft.com/office/officeart/2005/8/layout/hierarchy3"/>
    <dgm:cxn modelId="{F6FD6566-F1D2-45F7-BDC5-9A52A97EDDF5}" type="presParOf" srcId="{B1E0E784-25C0-420A-9117-4696D8A09C53}" destId="{E33F2E31-BF16-4EFB-BC10-F5A219C6135B}" srcOrd="4" destOrd="0" presId="urn:microsoft.com/office/officeart/2005/8/layout/hierarchy3"/>
    <dgm:cxn modelId="{BA268EFB-06FF-401A-ACA3-521D8FE48DDA}" type="presParOf" srcId="{B1E0E784-25C0-420A-9117-4696D8A09C53}" destId="{0AA6130E-FF5B-4077-9B28-319359FC8F8C}" srcOrd="5" destOrd="0" presId="urn:microsoft.com/office/officeart/2005/8/layout/hierarchy3"/>
    <dgm:cxn modelId="{2018C8E2-B70F-45FE-804D-6DF8A283CDB9}" type="presParOf" srcId="{B1E0E784-25C0-420A-9117-4696D8A09C53}" destId="{809E71C0-FA72-4532-8482-C5A9A266830F}" srcOrd="6" destOrd="0" presId="urn:microsoft.com/office/officeart/2005/8/layout/hierarchy3"/>
    <dgm:cxn modelId="{76596762-9CE3-4BAA-A3B2-E29213DADECF}" type="presParOf" srcId="{B1E0E784-25C0-420A-9117-4696D8A09C53}" destId="{BD32E8C4-77A6-4482-A1E1-C0691AA891F1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73EA14-E555-4598-B1A8-FD0C2859F6CF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13508960-8A86-41FD-8242-6390B85878BF}">
      <dgm:prSet phldrT="[Text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bn-IN" sz="3600" dirty="0" smtClean="0">
              <a:latin typeface="NikoshBAN" pitchFamily="2" charset="0"/>
              <a:cs typeface="NikoshBAN" pitchFamily="2" charset="0"/>
            </a:rPr>
            <a:t>খাদ্য তৈরি করতে 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B6764C46-ACCF-4402-8D89-FA9775F8BAFB}" type="parTrans" cxnId="{4DCA7806-4418-471F-ACF3-D5A825F7570F}">
      <dgm:prSet/>
      <dgm:spPr/>
      <dgm:t>
        <a:bodyPr/>
        <a:lstStyle/>
        <a:p>
          <a:endParaRPr lang="en-US" sz="2000">
            <a:latin typeface="NikoshBAN" pitchFamily="2" charset="0"/>
            <a:cs typeface="NikoshBAN" pitchFamily="2" charset="0"/>
          </a:endParaRPr>
        </a:p>
      </dgm:t>
    </dgm:pt>
    <dgm:pt modelId="{CDD4BA77-8954-45ED-AB11-B58BA1E86197}" type="sibTrans" cxnId="{4DCA7806-4418-471F-ACF3-D5A825F7570F}">
      <dgm:prSet custT="1"/>
      <dgm:spPr/>
      <dgm:t>
        <a:bodyPr/>
        <a:lstStyle/>
        <a:p>
          <a:endParaRPr lang="en-US" sz="1600">
            <a:latin typeface="NikoshBAN" pitchFamily="2" charset="0"/>
            <a:cs typeface="NikoshBAN" pitchFamily="2" charset="0"/>
          </a:endParaRPr>
        </a:p>
      </dgm:t>
    </dgm:pt>
    <dgm:pt modelId="{0FB3AF93-0E98-4F2C-99DE-38816CF6EEB2}">
      <dgm:prSet phldrT="[Text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bn-IN" sz="3600" dirty="0" smtClean="0">
              <a:latin typeface="NikoshBAN" pitchFamily="2" charset="0"/>
              <a:cs typeface="NikoshBAN" pitchFamily="2" charset="0"/>
            </a:rPr>
            <a:t>প্রচণ্ড গরমে দেহ শীতল রাখতে 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44469006-07EE-4E1C-9BA8-2ED4CADC8B1E}" type="parTrans" cxnId="{728FD4C1-9423-43FF-982F-E3AF75055EA3}">
      <dgm:prSet/>
      <dgm:spPr/>
      <dgm:t>
        <a:bodyPr/>
        <a:lstStyle/>
        <a:p>
          <a:endParaRPr lang="en-US" sz="2000">
            <a:latin typeface="NikoshBAN" pitchFamily="2" charset="0"/>
            <a:cs typeface="NikoshBAN" pitchFamily="2" charset="0"/>
          </a:endParaRPr>
        </a:p>
      </dgm:t>
    </dgm:pt>
    <dgm:pt modelId="{5D85E7E1-50D0-41FD-8E53-7937C650E33E}" type="sibTrans" cxnId="{728FD4C1-9423-43FF-982F-E3AF75055EA3}">
      <dgm:prSet custT="1"/>
      <dgm:spPr/>
      <dgm:t>
        <a:bodyPr/>
        <a:lstStyle/>
        <a:p>
          <a:endParaRPr lang="en-US" sz="1600">
            <a:latin typeface="NikoshBAN" pitchFamily="2" charset="0"/>
            <a:cs typeface="NikoshBAN" pitchFamily="2" charset="0"/>
          </a:endParaRPr>
        </a:p>
      </dgm:t>
    </dgm:pt>
    <dgm:pt modelId="{D12DDC92-1CA5-47F0-88BB-3EBC20CEB861}">
      <dgm:prSet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bn-IN" sz="3600" dirty="0" smtClean="0">
              <a:latin typeface="NikoshBAN" pitchFamily="2" charset="0"/>
              <a:cs typeface="NikoshBAN" pitchFamily="2" charset="0"/>
            </a:rPr>
            <a:t>পুষ্টি উপাদান বিভিন্ন অংশে পৌঁছে দিতে 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EDF029AE-BAA2-4B3A-AC1A-5E0610C7DDA3}" type="parTrans" cxnId="{94FF5423-BF06-4848-92E4-C06DDE797659}">
      <dgm:prSet/>
      <dgm:spPr/>
      <dgm:t>
        <a:bodyPr/>
        <a:lstStyle/>
        <a:p>
          <a:endParaRPr lang="en-US" sz="2000">
            <a:latin typeface="NikoshBAN" pitchFamily="2" charset="0"/>
            <a:cs typeface="NikoshBAN" pitchFamily="2" charset="0"/>
          </a:endParaRPr>
        </a:p>
      </dgm:t>
    </dgm:pt>
    <dgm:pt modelId="{91167754-80C6-4420-AE5F-62E3A3EA896D}" type="sibTrans" cxnId="{94FF5423-BF06-4848-92E4-C06DDE797659}">
      <dgm:prSet custT="1"/>
      <dgm:spPr/>
      <dgm:t>
        <a:bodyPr/>
        <a:lstStyle/>
        <a:p>
          <a:endParaRPr lang="en-US" sz="1600">
            <a:latin typeface="NikoshBAN" pitchFamily="2" charset="0"/>
            <a:cs typeface="NikoshBAN" pitchFamily="2" charset="0"/>
          </a:endParaRPr>
        </a:p>
      </dgm:t>
    </dgm:pt>
    <dgm:pt modelId="{BB792E0A-B7BF-4462-8E17-8A29BFE698D8}">
      <dgm:prSet custT="1"/>
      <dgm:spPr>
        <a:ln>
          <a:solidFill>
            <a:srgbClr val="7030A0"/>
          </a:solidFill>
        </a:ln>
      </dgm:spPr>
      <dgm:t>
        <a:bodyPr/>
        <a:lstStyle/>
        <a:p>
          <a:r>
            <a:rPr lang="bn-IN" sz="3600" dirty="0" smtClean="0">
              <a:latin typeface="NikoshBAN" pitchFamily="2" charset="0"/>
              <a:cs typeface="NikoshBAN" pitchFamily="2" charset="0"/>
            </a:rPr>
            <a:t>মাটি থেকে পুষ্টি উপাদান সংগ্রহ করতে 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0C56A0BC-48F0-4E77-AF12-1F3B945EBF4D}" type="parTrans" cxnId="{8E306C96-0CB6-48B4-B6D0-CE2F36B69238}">
      <dgm:prSet/>
      <dgm:spPr/>
      <dgm:t>
        <a:bodyPr/>
        <a:lstStyle/>
        <a:p>
          <a:endParaRPr lang="en-US" sz="2000">
            <a:latin typeface="NikoshBAN" pitchFamily="2" charset="0"/>
            <a:cs typeface="NikoshBAN" pitchFamily="2" charset="0"/>
          </a:endParaRPr>
        </a:p>
      </dgm:t>
    </dgm:pt>
    <dgm:pt modelId="{C305A6E4-6F06-4BDD-ACDA-CEE93AB1E6D1}" type="sibTrans" cxnId="{8E306C96-0CB6-48B4-B6D0-CE2F36B69238}">
      <dgm:prSet custT="1"/>
      <dgm:spPr/>
      <dgm:t>
        <a:bodyPr/>
        <a:lstStyle/>
        <a:p>
          <a:endParaRPr lang="en-US" sz="1600">
            <a:latin typeface="NikoshBAN" pitchFamily="2" charset="0"/>
            <a:cs typeface="NikoshBAN" pitchFamily="2" charset="0"/>
          </a:endParaRPr>
        </a:p>
      </dgm:t>
    </dgm:pt>
    <dgm:pt modelId="{716FA6CE-FFA7-45FD-8FA1-0E206181118A}" type="pres">
      <dgm:prSet presAssocID="{8873EA14-E555-4598-B1A8-FD0C2859F6CF}" presName="linearFlow" presStyleCnt="0">
        <dgm:presLayoutVars>
          <dgm:resizeHandles val="exact"/>
        </dgm:presLayoutVars>
      </dgm:prSet>
      <dgm:spPr/>
    </dgm:pt>
    <dgm:pt modelId="{30C04281-E6D5-4CBB-A252-554E11B87997}" type="pres">
      <dgm:prSet presAssocID="{13508960-8A86-41FD-8242-6390B85878BF}" presName="node" presStyleLbl="node1" presStyleIdx="0" presStyleCnt="4" custScaleX="202948" custScaleY="1175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C3F9F4-822D-4FD4-ADC5-2540E29A18D8}" type="pres">
      <dgm:prSet presAssocID="{CDD4BA77-8954-45ED-AB11-B58BA1E8619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D22EED7C-D74B-45BF-B5DF-B877B590A766}" type="pres">
      <dgm:prSet presAssocID="{CDD4BA77-8954-45ED-AB11-B58BA1E86197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5CCE86D8-AA74-49A5-820D-B168EEAE4883}" type="pres">
      <dgm:prSet presAssocID="{BB792E0A-B7BF-4462-8E17-8A29BFE698D8}" presName="node" presStyleLbl="node1" presStyleIdx="1" presStyleCnt="4" custScaleX="202948" custScaleY="2135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2C562D-15AF-46CC-894D-5289A96B3782}" type="pres">
      <dgm:prSet presAssocID="{C305A6E4-6F06-4BDD-ACDA-CEE93AB1E6D1}" presName="sibTrans" presStyleLbl="sibTrans2D1" presStyleIdx="1" presStyleCnt="3"/>
      <dgm:spPr/>
      <dgm:t>
        <a:bodyPr/>
        <a:lstStyle/>
        <a:p>
          <a:endParaRPr lang="en-US"/>
        </a:p>
      </dgm:t>
    </dgm:pt>
    <dgm:pt modelId="{D882783F-B294-4C6B-BCBC-9581A66DED73}" type="pres">
      <dgm:prSet presAssocID="{C305A6E4-6F06-4BDD-ACDA-CEE93AB1E6D1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D9140A14-C8E3-4DE1-8ADD-37D646236342}" type="pres">
      <dgm:prSet presAssocID="{D12DDC92-1CA5-47F0-88BB-3EBC20CEB861}" presName="node" presStyleLbl="node1" presStyleIdx="2" presStyleCnt="4" custScaleX="202948" custScaleY="2289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386E12-53BC-427C-BEEF-8CC29EC7F72B}" type="pres">
      <dgm:prSet presAssocID="{91167754-80C6-4420-AE5F-62E3A3EA896D}" presName="sibTrans" presStyleLbl="sibTrans2D1" presStyleIdx="2" presStyleCnt="3"/>
      <dgm:spPr/>
      <dgm:t>
        <a:bodyPr/>
        <a:lstStyle/>
        <a:p>
          <a:endParaRPr lang="en-US"/>
        </a:p>
      </dgm:t>
    </dgm:pt>
    <dgm:pt modelId="{FF140277-C5E0-4E5D-90ED-1C101A5CF426}" type="pres">
      <dgm:prSet presAssocID="{91167754-80C6-4420-AE5F-62E3A3EA896D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83765F8B-0C8F-4F41-8DC0-B291E7FD0AAD}" type="pres">
      <dgm:prSet presAssocID="{0FB3AF93-0E98-4F2C-99DE-38816CF6EEB2}" presName="node" presStyleLbl="node1" presStyleIdx="3" presStyleCnt="4" custScaleX="202948" custScaleY="1998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DCA7806-4418-471F-ACF3-D5A825F7570F}" srcId="{8873EA14-E555-4598-B1A8-FD0C2859F6CF}" destId="{13508960-8A86-41FD-8242-6390B85878BF}" srcOrd="0" destOrd="0" parTransId="{B6764C46-ACCF-4402-8D89-FA9775F8BAFB}" sibTransId="{CDD4BA77-8954-45ED-AB11-B58BA1E86197}"/>
    <dgm:cxn modelId="{94FF5423-BF06-4848-92E4-C06DDE797659}" srcId="{8873EA14-E555-4598-B1A8-FD0C2859F6CF}" destId="{D12DDC92-1CA5-47F0-88BB-3EBC20CEB861}" srcOrd="2" destOrd="0" parTransId="{EDF029AE-BAA2-4B3A-AC1A-5E0610C7DDA3}" sibTransId="{91167754-80C6-4420-AE5F-62E3A3EA896D}"/>
    <dgm:cxn modelId="{64FA324F-9153-433D-8FEC-BEEB9815BF31}" type="presOf" srcId="{CDD4BA77-8954-45ED-AB11-B58BA1E86197}" destId="{D22EED7C-D74B-45BF-B5DF-B877B590A766}" srcOrd="1" destOrd="0" presId="urn:microsoft.com/office/officeart/2005/8/layout/process2"/>
    <dgm:cxn modelId="{47D7D40B-3BBE-4195-9A5F-99272CDED5FB}" type="presOf" srcId="{91167754-80C6-4420-AE5F-62E3A3EA896D}" destId="{FF140277-C5E0-4E5D-90ED-1C101A5CF426}" srcOrd="1" destOrd="0" presId="urn:microsoft.com/office/officeart/2005/8/layout/process2"/>
    <dgm:cxn modelId="{8712C4CF-0F4E-4B21-B448-5B0F5380BFEA}" type="presOf" srcId="{91167754-80C6-4420-AE5F-62E3A3EA896D}" destId="{7E386E12-53BC-427C-BEEF-8CC29EC7F72B}" srcOrd="0" destOrd="0" presId="urn:microsoft.com/office/officeart/2005/8/layout/process2"/>
    <dgm:cxn modelId="{A15370CD-E1EA-4187-93AB-D9512E0A8D06}" type="presOf" srcId="{0FB3AF93-0E98-4F2C-99DE-38816CF6EEB2}" destId="{83765F8B-0C8F-4F41-8DC0-B291E7FD0AAD}" srcOrd="0" destOrd="0" presId="urn:microsoft.com/office/officeart/2005/8/layout/process2"/>
    <dgm:cxn modelId="{DD19F296-2BDF-425C-B6B7-3807028FBCA8}" type="presOf" srcId="{8873EA14-E555-4598-B1A8-FD0C2859F6CF}" destId="{716FA6CE-FFA7-45FD-8FA1-0E206181118A}" srcOrd="0" destOrd="0" presId="urn:microsoft.com/office/officeart/2005/8/layout/process2"/>
    <dgm:cxn modelId="{8E306C96-0CB6-48B4-B6D0-CE2F36B69238}" srcId="{8873EA14-E555-4598-B1A8-FD0C2859F6CF}" destId="{BB792E0A-B7BF-4462-8E17-8A29BFE698D8}" srcOrd="1" destOrd="0" parTransId="{0C56A0BC-48F0-4E77-AF12-1F3B945EBF4D}" sibTransId="{C305A6E4-6F06-4BDD-ACDA-CEE93AB1E6D1}"/>
    <dgm:cxn modelId="{4F3ECE2C-1421-4569-A538-49E00F678211}" type="presOf" srcId="{C305A6E4-6F06-4BDD-ACDA-CEE93AB1E6D1}" destId="{D882783F-B294-4C6B-BCBC-9581A66DED73}" srcOrd="1" destOrd="0" presId="urn:microsoft.com/office/officeart/2005/8/layout/process2"/>
    <dgm:cxn modelId="{AE0049E4-93E7-4EB1-A99C-C7E575137DE0}" type="presOf" srcId="{C305A6E4-6F06-4BDD-ACDA-CEE93AB1E6D1}" destId="{C02C562D-15AF-46CC-894D-5289A96B3782}" srcOrd="0" destOrd="0" presId="urn:microsoft.com/office/officeart/2005/8/layout/process2"/>
    <dgm:cxn modelId="{ED5A9F4D-F95F-471F-999E-B78BE5B58B96}" type="presOf" srcId="{D12DDC92-1CA5-47F0-88BB-3EBC20CEB861}" destId="{D9140A14-C8E3-4DE1-8ADD-37D646236342}" srcOrd="0" destOrd="0" presId="urn:microsoft.com/office/officeart/2005/8/layout/process2"/>
    <dgm:cxn modelId="{728FD4C1-9423-43FF-982F-E3AF75055EA3}" srcId="{8873EA14-E555-4598-B1A8-FD0C2859F6CF}" destId="{0FB3AF93-0E98-4F2C-99DE-38816CF6EEB2}" srcOrd="3" destOrd="0" parTransId="{44469006-07EE-4E1C-9BA8-2ED4CADC8B1E}" sibTransId="{5D85E7E1-50D0-41FD-8E53-7937C650E33E}"/>
    <dgm:cxn modelId="{A3629A89-3992-4BAF-A578-ECF54AE4E273}" type="presOf" srcId="{BB792E0A-B7BF-4462-8E17-8A29BFE698D8}" destId="{5CCE86D8-AA74-49A5-820D-B168EEAE4883}" srcOrd="0" destOrd="0" presId="urn:microsoft.com/office/officeart/2005/8/layout/process2"/>
    <dgm:cxn modelId="{91BF7CCE-D418-4FDA-A694-8EB5827CCB63}" type="presOf" srcId="{CDD4BA77-8954-45ED-AB11-B58BA1E86197}" destId="{06C3F9F4-822D-4FD4-ADC5-2540E29A18D8}" srcOrd="0" destOrd="0" presId="urn:microsoft.com/office/officeart/2005/8/layout/process2"/>
    <dgm:cxn modelId="{735EDDCD-9448-400C-A8F8-F040DED7AEEC}" type="presOf" srcId="{13508960-8A86-41FD-8242-6390B85878BF}" destId="{30C04281-E6D5-4CBB-A252-554E11B87997}" srcOrd="0" destOrd="0" presId="urn:microsoft.com/office/officeart/2005/8/layout/process2"/>
    <dgm:cxn modelId="{6A55170B-D7DF-49D8-B9BA-D80F8EBFADF5}" type="presParOf" srcId="{716FA6CE-FFA7-45FD-8FA1-0E206181118A}" destId="{30C04281-E6D5-4CBB-A252-554E11B87997}" srcOrd="0" destOrd="0" presId="urn:microsoft.com/office/officeart/2005/8/layout/process2"/>
    <dgm:cxn modelId="{E3FBEBF4-613B-450D-8A02-0A4A9FA5B848}" type="presParOf" srcId="{716FA6CE-FFA7-45FD-8FA1-0E206181118A}" destId="{06C3F9F4-822D-4FD4-ADC5-2540E29A18D8}" srcOrd="1" destOrd="0" presId="urn:microsoft.com/office/officeart/2005/8/layout/process2"/>
    <dgm:cxn modelId="{C77FDD98-A282-4ED5-9B17-CAFB75F92364}" type="presParOf" srcId="{06C3F9F4-822D-4FD4-ADC5-2540E29A18D8}" destId="{D22EED7C-D74B-45BF-B5DF-B877B590A766}" srcOrd="0" destOrd="0" presId="urn:microsoft.com/office/officeart/2005/8/layout/process2"/>
    <dgm:cxn modelId="{15D36857-6FDC-46D6-A51A-46218A84508F}" type="presParOf" srcId="{716FA6CE-FFA7-45FD-8FA1-0E206181118A}" destId="{5CCE86D8-AA74-49A5-820D-B168EEAE4883}" srcOrd="2" destOrd="0" presId="urn:microsoft.com/office/officeart/2005/8/layout/process2"/>
    <dgm:cxn modelId="{F586C880-CD48-4153-82C6-17958585A91F}" type="presParOf" srcId="{716FA6CE-FFA7-45FD-8FA1-0E206181118A}" destId="{C02C562D-15AF-46CC-894D-5289A96B3782}" srcOrd="3" destOrd="0" presId="urn:microsoft.com/office/officeart/2005/8/layout/process2"/>
    <dgm:cxn modelId="{5C4BE819-5867-4B4E-9296-4287886CC871}" type="presParOf" srcId="{C02C562D-15AF-46CC-894D-5289A96B3782}" destId="{D882783F-B294-4C6B-BCBC-9581A66DED73}" srcOrd="0" destOrd="0" presId="urn:microsoft.com/office/officeart/2005/8/layout/process2"/>
    <dgm:cxn modelId="{2A4A880A-BA5D-4712-AB81-E6DA45CF91FB}" type="presParOf" srcId="{716FA6CE-FFA7-45FD-8FA1-0E206181118A}" destId="{D9140A14-C8E3-4DE1-8ADD-37D646236342}" srcOrd="4" destOrd="0" presId="urn:microsoft.com/office/officeart/2005/8/layout/process2"/>
    <dgm:cxn modelId="{AF8C8373-7147-4EDC-96E6-AB953498C552}" type="presParOf" srcId="{716FA6CE-FFA7-45FD-8FA1-0E206181118A}" destId="{7E386E12-53BC-427C-BEEF-8CC29EC7F72B}" srcOrd="5" destOrd="0" presId="urn:microsoft.com/office/officeart/2005/8/layout/process2"/>
    <dgm:cxn modelId="{77C73D76-463F-4562-B876-62A1D55BD1AA}" type="presParOf" srcId="{7E386E12-53BC-427C-BEEF-8CC29EC7F72B}" destId="{FF140277-C5E0-4E5D-90ED-1C101A5CF426}" srcOrd="0" destOrd="0" presId="urn:microsoft.com/office/officeart/2005/8/layout/process2"/>
    <dgm:cxn modelId="{CAEA2BA5-BE86-49C3-A4DB-ABFEEF031B4B}" type="presParOf" srcId="{716FA6CE-FFA7-45FD-8FA1-0E206181118A}" destId="{83765F8B-0C8F-4F41-8DC0-B291E7FD0AAD}" srcOrd="6" destOrd="0" presId="urn:microsoft.com/office/officeart/2005/8/layout/process2"/>
  </dgm:cxnLst>
  <dgm:bg/>
  <dgm:whole>
    <a:ln>
      <a:solidFill>
        <a:schemeClr val="bg1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873EA14-E555-4598-B1A8-FD0C2859F6CF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13508960-8A86-41FD-8242-6390B85878BF}">
      <dgm:prSet phldrT="[Text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bn-IN" sz="3600" dirty="0" smtClean="0">
              <a:latin typeface="NikoshBAN" pitchFamily="2" charset="0"/>
              <a:cs typeface="NikoshBAN" pitchFamily="2" charset="0"/>
            </a:rPr>
            <a:t>খাদ্য পরিপাকে   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B6764C46-ACCF-4402-8D89-FA9775F8BAFB}" type="parTrans" cxnId="{4DCA7806-4418-471F-ACF3-D5A825F7570F}">
      <dgm:prSet/>
      <dgm:spPr/>
      <dgm:t>
        <a:bodyPr/>
        <a:lstStyle/>
        <a:p>
          <a:endParaRPr lang="en-US" sz="2000">
            <a:latin typeface="NikoshBAN" pitchFamily="2" charset="0"/>
            <a:cs typeface="NikoshBAN" pitchFamily="2" charset="0"/>
          </a:endParaRPr>
        </a:p>
      </dgm:t>
    </dgm:pt>
    <dgm:pt modelId="{CDD4BA77-8954-45ED-AB11-B58BA1E86197}" type="sibTrans" cxnId="{4DCA7806-4418-471F-ACF3-D5A825F7570F}">
      <dgm:prSet custT="1"/>
      <dgm:spPr/>
      <dgm:t>
        <a:bodyPr/>
        <a:lstStyle/>
        <a:p>
          <a:endParaRPr lang="en-US" sz="1600">
            <a:latin typeface="NikoshBAN" pitchFamily="2" charset="0"/>
            <a:cs typeface="NikoshBAN" pitchFamily="2" charset="0"/>
          </a:endParaRPr>
        </a:p>
      </dgm:t>
    </dgm:pt>
    <dgm:pt modelId="{0FB3AF93-0E98-4F2C-99DE-38816CF6EEB2}">
      <dgm:prSet phldrT="[Text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bn-IN" sz="3600" dirty="0" smtClean="0">
              <a:latin typeface="NikoshBAN" pitchFamily="2" charset="0"/>
              <a:cs typeface="NikoshBAN" pitchFamily="2" charset="0"/>
            </a:rPr>
            <a:t>দেহের তাপমাত্রাকে স্বাভাবিক রাখতে 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44469006-07EE-4E1C-9BA8-2ED4CADC8B1E}" type="parTrans" cxnId="{728FD4C1-9423-43FF-982F-E3AF75055EA3}">
      <dgm:prSet/>
      <dgm:spPr/>
      <dgm:t>
        <a:bodyPr/>
        <a:lstStyle/>
        <a:p>
          <a:endParaRPr lang="en-US" sz="2000">
            <a:latin typeface="NikoshBAN" pitchFamily="2" charset="0"/>
            <a:cs typeface="NikoshBAN" pitchFamily="2" charset="0"/>
          </a:endParaRPr>
        </a:p>
      </dgm:t>
    </dgm:pt>
    <dgm:pt modelId="{5D85E7E1-50D0-41FD-8E53-7937C650E33E}" type="sibTrans" cxnId="{728FD4C1-9423-43FF-982F-E3AF75055EA3}">
      <dgm:prSet custT="1"/>
      <dgm:spPr/>
      <dgm:t>
        <a:bodyPr/>
        <a:lstStyle/>
        <a:p>
          <a:endParaRPr lang="en-US" sz="1600">
            <a:latin typeface="NikoshBAN" pitchFamily="2" charset="0"/>
            <a:cs typeface="NikoshBAN" pitchFamily="2" charset="0"/>
          </a:endParaRPr>
        </a:p>
      </dgm:t>
    </dgm:pt>
    <dgm:pt modelId="{D12DDC92-1CA5-47F0-88BB-3EBC20CEB861}">
      <dgm:prSet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bn-IN" sz="3600" dirty="0" smtClean="0">
              <a:latin typeface="NikoshBAN" pitchFamily="2" charset="0"/>
              <a:cs typeface="NikoshBAN" pitchFamily="2" charset="0"/>
            </a:rPr>
            <a:t>পুষ্টি উপাদান দেহের বিভিন্ন অংশে পৌঁছে দিতে 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EDF029AE-BAA2-4B3A-AC1A-5E0610C7DDA3}" type="parTrans" cxnId="{94FF5423-BF06-4848-92E4-C06DDE797659}">
      <dgm:prSet/>
      <dgm:spPr/>
      <dgm:t>
        <a:bodyPr/>
        <a:lstStyle/>
        <a:p>
          <a:endParaRPr lang="en-US" sz="2000">
            <a:latin typeface="NikoshBAN" pitchFamily="2" charset="0"/>
            <a:cs typeface="NikoshBAN" pitchFamily="2" charset="0"/>
          </a:endParaRPr>
        </a:p>
      </dgm:t>
    </dgm:pt>
    <dgm:pt modelId="{91167754-80C6-4420-AE5F-62E3A3EA896D}" type="sibTrans" cxnId="{94FF5423-BF06-4848-92E4-C06DDE797659}">
      <dgm:prSet custT="1"/>
      <dgm:spPr/>
      <dgm:t>
        <a:bodyPr/>
        <a:lstStyle/>
        <a:p>
          <a:endParaRPr lang="en-US" sz="1600">
            <a:latin typeface="NikoshBAN" pitchFamily="2" charset="0"/>
            <a:cs typeface="NikoshBAN" pitchFamily="2" charset="0"/>
          </a:endParaRPr>
        </a:p>
      </dgm:t>
    </dgm:pt>
    <dgm:pt modelId="{BB792E0A-B7BF-4462-8E17-8A29BFE698D8}">
      <dgm:prSet custT="1"/>
      <dgm:spPr>
        <a:ln>
          <a:solidFill>
            <a:srgbClr val="7030A0"/>
          </a:solidFill>
        </a:ln>
      </dgm:spPr>
      <dgm:t>
        <a:bodyPr/>
        <a:lstStyle/>
        <a:p>
          <a:r>
            <a:rPr lang="bn-IN" sz="3600" dirty="0" smtClean="0">
              <a:latin typeface="NikoshBAN" pitchFamily="2" charset="0"/>
              <a:cs typeface="NikoshBAN" pitchFamily="2" charset="0"/>
            </a:rPr>
            <a:t>দেহে পুষ্টি উপাদান শোষণ করতে 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0C56A0BC-48F0-4E77-AF12-1F3B945EBF4D}" type="parTrans" cxnId="{8E306C96-0CB6-48B4-B6D0-CE2F36B69238}">
      <dgm:prSet/>
      <dgm:spPr/>
      <dgm:t>
        <a:bodyPr/>
        <a:lstStyle/>
        <a:p>
          <a:endParaRPr lang="en-US" sz="2000">
            <a:latin typeface="NikoshBAN" pitchFamily="2" charset="0"/>
            <a:cs typeface="NikoshBAN" pitchFamily="2" charset="0"/>
          </a:endParaRPr>
        </a:p>
      </dgm:t>
    </dgm:pt>
    <dgm:pt modelId="{C305A6E4-6F06-4BDD-ACDA-CEE93AB1E6D1}" type="sibTrans" cxnId="{8E306C96-0CB6-48B4-B6D0-CE2F36B69238}">
      <dgm:prSet custT="1"/>
      <dgm:spPr/>
      <dgm:t>
        <a:bodyPr/>
        <a:lstStyle/>
        <a:p>
          <a:endParaRPr lang="en-US" sz="1600">
            <a:latin typeface="NikoshBAN" pitchFamily="2" charset="0"/>
            <a:cs typeface="NikoshBAN" pitchFamily="2" charset="0"/>
          </a:endParaRPr>
        </a:p>
      </dgm:t>
    </dgm:pt>
    <dgm:pt modelId="{716FA6CE-FFA7-45FD-8FA1-0E206181118A}" type="pres">
      <dgm:prSet presAssocID="{8873EA14-E555-4598-B1A8-FD0C2859F6CF}" presName="linearFlow" presStyleCnt="0">
        <dgm:presLayoutVars>
          <dgm:resizeHandles val="exact"/>
        </dgm:presLayoutVars>
      </dgm:prSet>
      <dgm:spPr/>
    </dgm:pt>
    <dgm:pt modelId="{30C04281-E6D5-4CBB-A252-554E11B87997}" type="pres">
      <dgm:prSet presAssocID="{13508960-8A86-41FD-8242-6390B85878BF}" presName="node" presStyleLbl="node1" presStyleIdx="0" presStyleCnt="4" custScaleX="202948" custScaleY="1175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C3F9F4-822D-4FD4-ADC5-2540E29A18D8}" type="pres">
      <dgm:prSet presAssocID="{CDD4BA77-8954-45ED-AB11-B58BA1E8619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D22EED7C-D74B-45BF-B5DF-B877B590A766}" type="pres">
      <dgm:prSet presAssocID="{CDD4BA77-8954-45ED-AB11-B58BA1E86197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5CCE86D8-AA74-49A5-820D-B168EEAE4883}" type="pres">
      <dgm:prSet presAssocID="{BB792E0A-B7BF-4462-8E17-8A29BFE698D8}" presName="node" presStyleLbl="node1" presStyleIdx="1" presStyleCnt="4" custScaleX="202948" custScaleY="2135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2C562D-15AF-46CC-894D-5289A96B3782}" type="pres">
      <dgm:prSet presAssocID="{C305A6E4-6F06-4BDD-ACDA-CEE93AB1E6D1}" presName="sibTrans" presStyleLbl="sibTrans2D1" presStyleIdx="1" presStyleCnt="3"/>
      <dgm:spPr/>
      <dgm:t>
        <a:bodyPr/>
        <a:lstStyle/>
        <a:p>
          <a:endParaRPr lang="en-US"/>
        </a:p>
      </dgm:t>
    </dgm:pt>
    <dgm:pt modelId="{D882783F-B294-4C6B-BCBC-9581A66DED73}" type="pres">
      <dgm:prSet presAssocID="{C305A6E4-6F06-4BDD-ACDA-CEE93AB1E6D1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D9140A14-C8E3-4DE1-8ADD-37D646236342}" type="pres">
      <dgm:prSet presAssocID="{D12DDC92-1CA5-47F0-88BB-3EBC20CEB861}" presName="node" presStyleLbl="node1" presStyleIdx="2" presStyleCnt="4" custScaleX="202948" custScaleY="3374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386E12-53BC-427C-BEEF-8CC29EC7F72B}" type="pres">
      <dgm:prSet presAssocID="{91167754-80C6-4420-AE5F-62E3A3EA896D}" presName="sibTrans" presStyleLbl="sibTrans2D1" presStyleIdx="2" presStyleCnt="3"/>
      <dgm:spPr/>
      <dgm:t>
        <a:bodyPr/>
        <a:lstStyle/>
        <a:p>
          <a:endParaRPr lang="en-US"/>
        </a:p>
      </dgm:t>
    </dgm:pt>
    <dgm:pt modelId="{FF140277-C5E0-4E5D-90ED-1C101A5CF426}" type="pres">
      <dgm:prSet presAssocID="{91167754-80C6-4420-AE5F-62E3A3EA896D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83765F8B-0C8F-4F41-8DC0-B291E7FD0AAD}" type="pres">
      <dgm:prSet presAssocID="{0FB3AF93-0E98-4F2C-99DE-38816CF6EEB2}" presName="node" presStyleLbl="node1" presStyleIdx="3" presStyleCnt="4" custScaleX="202948" custScaleY="1998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F6C3EA0-36D9-4EFD-BE47-815D7969CC66}" type="presOf" srcId="{91167754-80C6-4420-AE5F-62E3A3EA896D}" destId="{7E386E12-53BC-427C-BEEF-8CC29EC7F72B}" srcOrd="0" destOrd="0" presId="urn:microsoft.com/office/officeart/2005/8/layout/process2"/>
    <dgm:cxn modelId="{77B58D42-0B3B-4B62-A124-6F90E147E177}" type="presOf" srcId="{CDD4BA77-8954-45ED-AB11-B58BA1E86197}" destId="{D22EED7C-D74B-45BF-B5DF-B877B590A766}" srcOrd="1" destOrd="0" presId="urn:microsoft.com/office/officeart/2005/8/layout/process2"/>
    <dgm:cxn modelId="{728FD4C1-9423-43FF-982F-E3AF75055EA3}" srcId="{8873EA14-E555-4598-B1A8-FD0C2859F6CF}" destId="{0FB3AF93-0E98-4F2C-99DE-38816CF6EEB2}" srcOrd="3" destOrd="0" parTransId="{44469006-07EE-4E1C-9BA8-2ED4CADC8B1E}" sibTransId="{5D85E7E1-50D0-41FD-8E53-7937C650E33E}"/>
    <dgm:cxn modelId="{AC5C8B69-CC73-4995-90DE-79E28FA735C3}" type="presOf" srcId="{C305A6E4-6F06-4BDD-ACDA-CEE93AB1E6D1}" destId="{C02C562D-15AF-46CC-894D-5289A96B3782}" srcOrd="0" destOrd="0" presId="urn:microsoft.com/office/officeart/2005/8/layout/process2"/>
    <dgm:cxn modelId="{4DCA7806-4418-471F-ACF3-D5A825F7570F}" srcId="{8873EA14-E555-4598-B1A8-FD0C2859F6CF}" destId="{13508960-8A86-41FD-8242-6390B85878BF}" srcOrd="0" destOrd="0" parTransId="{B6764C46-ACCF-4402-8D89-FA9775F8BAFB}" sibTransId="{CDD4BA77-8954-45ED-AB11-B58BA1E86197}"/>
    <dgm:cxn modelId="{94FF5423-BF06-4848-92E4-C06DDE797659}" srcId="{8873EA14-E555-4598-B1A8-FD0C2859F6CF}" destId="{D12DDC92-1CA5-47F0-88BB-3EBC20CEB861}" srcOrd="2" destOrd="0" parTransId="{EDF029AE-BAA2-4B3A-AC1A-5E0610C7DDA3}" sibTransId="{91167754-80C6-4420-AE5F-62E3A3EA896D}"/>
    <dgm:cxn modelId="{4AEBBBCF-D396-403C-AC83-80D7E63040D1}" type="presOf" srcId="{8873EA14-E555-4598-B1A8-FD0C2859F6CF}" destId="{716FA6CE-FFA7-45FD-8FA1-0E206181118A}" srcOrd="0" destOrd="0" presId="urn:microsoft.com/office/officeart/2005/8/layout/process2"/>
    <dgm:cxn modelId="{D300B6F6-C659-4411-AE05-6054EB1447B5}" type="presOf" srcId="{0FB3AF93-0E98-4F2C-99DE-38816CF6EEB2}" destId="{83765F8B-0C8F-4F41-8DC0-B291E7FD0AAD}" srcOrd="0" destOrd="0" presId="urn:microsoft.com/office/officeart/2005/8/layout/process2"/>
    <dgm:cxn modelId="{DE84686D-EBB5-4029-B09B-F03BAA05A32A}" type="presOf" srcId="{D12DDC92-1CA5-47F0-88BB-3EBC20CEB861}" destId="{D9140A14-C8E3-4DE1-8ADD-37D646236342}" srcOrd="0" destOrd="0" presId="urn:microsoft.com/office/officeart/2005/8/layout/process2"/>
    <dgm:cxn modelId="{228989DC-3DC6-45F8-9B17-901165779F59}" type="presOf" srcId="{C305A6E4-6F06-4BDD-ACDA-CEE93AB1E6D1}" destId="{D882783F-B294-4C6B-BCBC-9581A66DED73}" srcOrd="1" destOrd="0" presId="urn:microsoft.com/office/officeart/2005/8/layout/process2"/>
    <dgm:cxn modelId="{D87F0230-133C-4DBF-B1FF-11B116E3B791}" type="presOf" srcId="{CDD4BA77-8954-45ED-AB11-B58BA1E86197}" destId="{06C3F9F4-822D-4FD4-ADC5-2540E29A18D8}" srcOrd="0" destOrd="0" presId="urn:microsoft.com/office/officeart/2005/8/layout/process2"/>
    <dgm:cxn modelId="{95D886C7-9892-4EDB-ACAC-09FF0F415AD9}" type="presOf" srcId="{BB792E0A-B7BF-4462-8E17-8A29BFE698D8}" destId="{5CCE86D8-AA74-49A5-820D-B168EEAE4883}" srcOrd="0" destOrd="0" presId="urn:microsoft.com/office/officeart/2005/8/layout/process2"/>
    <dgm:cxn modelId="{8E306C96-0CB6-48B4-B6D0-CE2F36B69238}" srcId="{8873EA14-E555-4598-B1A8-FD0C2859F6CF}" destId="{BB792E0A-B7BF-4462-8E17-8A29BFE698D8}" srcOrd="1" destOrd="0" parTransId="{0C56A0BC-48F0-4E77-AF12-1F3B945EBF4D}" sibTransId="{C305A6E4-6F06-4BDD-ACDA-CEE93AB1E6D1}"/>
    <dgm:cxn modelId="{D99C6A0A-FA06-412A-B642-2C80558BA6E3}" type="presOf" srcId="{91167754-80C6-4420-AE5F-62E3A3EA896D}" destId="{FF140277-C5E0-4E5D-90ED-1C101A5CF426}" srcOrd="1" destOrd="0" presId="urn:microsoft.com/office/officeart/2005/8/layout/process2"/>
    <dgm:cxn modelId="{5A90FC83-A891-4E32-8CAA-2BB500F20BE5}" type="presOf" srcId="{13508960-8A86-41FD-8242-6390B85878BF}" destId="{30C04281-E6D5-4CBB-A252-554E11B87997}" srcOrd="0" destOrd="0" presId="urn:microsoft.com/office/officeart/2005/8/layout/process2"/>
    <dgm:cxn modelId="{B36A4BEF-9E6F-429D-B6F6-BD97487B779F}" type="presParOf" srcId="{716FA6CE-FFA7-45FD-8FA1-0E206181118A}" destId="{30C04281-E6D5-4CBB-A252-554E11B87997}" srcOrd="0" destOrd="0" presId="urn:microsoft.com/office/officeart/2005/8/layout/process2"/>
    <dgm:cxn modelId="{1E343CF6-AAD6-4D4E-A672-98B772898634}" type="presParOf" srcId="{716FA6CE-FFA7-45FD-8FA1-0E206181118A}" destId="{06C3F9F4-822D-4FD4-ADC5-2540E29A18D8}" srcOrd="1" destOrd="0" presId="urn:microsoft.com/office/officeart/2005/8/layout/process2"/>
    <dgm:cxn modelId="{633019C5-A1E4-4D9D-AC1B-047A64F5C649}" type="presParOf" srcId="{06C3F9F4-822D-4FD4-ADC5-2540E29A18D8}" destId="{D22EED7C-D74B-45BF-B5DF-B877B590A766}" srcOrd="0" destOrd="0" presId="urn:microsoft.com/office/officeart/2005/8/layout/process2"/>
    <dgm:cxn modelId="{DEBB2D23-68FF-4FC8-A39F-FFA2E25DB049}" type="presParOf" srcId="{716FA6CE-FFA7-45FD-8FA1-0E206181118A}" destId="{5CCE86D8-AA74-49A5-820D-B168EEAE4883}" srcOrd="2" destOrd="0" presId="urn:microsoft.com/office/officeart/2005/8/layout/process2"/>
    <dgm:cxn modelId="{7C275061-4D6C-4505-B90C-66D34D14A704}" type="presParOf" srcId="{716FA6CE-FFA7-45FD-8FA1-0E206181118A}" destId="{C02C562D-15AF-46CC-894D-5289A96B3782}" srcOrd="3" destOrd="0" presId="urn:microsoft.com/office/officeart/2005/8/layout/process2"/>
    <dgm:cxn modelId="{B46AA77F-D726-4676-ABE3-56080C2C6796}" type="presParOf" srcId="{C02C562D-15AF-46CC-894D-5289A96B3782}" destId="{D882783F-B294-4C6B-BCBC-9581A66DED73}" srcOrd="0" destOrd="0" presId="urn:microsoft.com/office/officeart/2005/8/layout/process2"/>
    <dgm:cxn modelId="{2BEA8ED5-EC84-41DE-A49D-C9B82EF254DA}" type="presParOf" srcId="{716FA6CE-FFA7-45FD-8FA1-0E206181118A}" destId="{D9140A14-C8E3-4DE1-8ADD-37D646236342}" srcOrd="4" destOrd="0" presId="urn:microsoft.com/office/officeart/2005/8/layout/process2"/>
    <dgm:cxn modelId="{A58C95D7-F845-46A0-8825-7F628D4E14AB}" type="presParOf" srcId="{716FA6CE-FFA7-45FD-8FA1-0E206181118A}" destId="{7E386E12-53BC-427C-BEEF-8CC29EC7F72B}" srcOrd="5" destOrd="0" presId="urn:microsoft.com/office/officeart/2005/8/layout/process2"/>
    <dgm:cxn modelId="{4C2A78B2-8248-43B3-AF47-45C42D74A250}" type="presParOf" srcId="{7E386E12-53BC-427C-BEEF-8CC29EC7F72B}" destId="{FF140277-C5E0-4E5D-90ED-1C101A5CF426}" srcOrd="0" destOrd="0" presId="urn:microsoft.com/office/officeart/2005/8/layout/process2"/>
    <dgm:cxn modelId="{2E307268-4938-46E1-B7CF-105495067D8D}" type="presParOf" srcId="{716FA6CE-FFA7-45FD-8FA1-0E206181118A}" destId="{83765F8B-0C8F-4F41-8DC0-B291E7FD0AAD}" srcOrd="6" destOrd="0" presId="urn:microsoft.com/office/officeart/2005/8/layout/process2"/>
  </dgm:cxnLst>
  <dgm:bg/>
  <dgm:whole>
    <a:ln>
      <a:solidFill>
        <a:schemeClr val="bg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C04281-E6D5-4CBB-A252-554E11B87997}">
      <dsp:nvSpPr>
        <dsp:cNvPr id="0" name=""/>
        <dsp:cNvSpPr/>
      </dsp:nvSpPr>
      <dsp:spPr>
        <a:xfrm>
          <a:off x="0" y="3781"/>
          <a:ext cx="3505200" cy="7275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latin typeface="NikoshBAN" pitchFamily="2" charset="0"/>
              <a:cs typeface="NikoshBAN" pitchFamily="2" charset="0"/>
            </a:rPr>
            <a:t>খাদ্য তৈরি করতে </a:t>
          </a:r>
          <a:endParaRPr lang="en-US" sz="3600" kern="1200" dirty="0">
            <a:latin typeface="NikoshBAN" pitchFamily="2" charset="0"/>
            <a:cs typeface="NikoshBAN" pitchFamily="2" charset="0"/>
          </a:endParaRPr>
        </a:p>
      </dsp:txBody>
      <dsp:txXfrm>
        <a:off x="21309" y="25090"/>
        <a:ext cx="3462582" cy="684914"/>
      </dsp:txXfrm>
    </dsp:sp>
    <dsp:sp modelId="{06C3F9F4-822D-4FD4-ADC5-2540E29A18D8}">
      <dsp:nvSpPr>
        <dsp:cNvPr id="0" name=""/>
        <dsp:cNvSpPr/>
      </dsp:nvSpPr>
      <dsp:spPr>
        <a:xfrm rot="5400000">
          <a:off x="1636557" y="746786"/>
          <a:ext cx="232084" cy="2785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>
            <a:latin typeface="NikoshBAN" pitchFamily="2" charset="0"/>
            <a:cs typeface="NikoshBAN" pitchFamily="2" charset="0"/>
          </a:endParaRPr>
        </a:p>
      </dsp:txBody>
      <dsp:txXfrm rot="-5400000">
        <a:off x="1669049" y="769995"/>
        <a:ext cx="167101" cy="162459"/>
      </dsp:txXfrm>
    </dsp:sp>
    <dsp:sp modelId="{5CCE86D8-AA74-49A5-820D-B168EEAE4883}">
      <dsp:nvSpPr>
        <dsp:cNvPr id="0" name=""/>
        <dsp:cNvSpPr/>
      </dsp:nvSpPr>
      <dsp:spPr>
        <a:xfrm>
          <a:off x="0" y="1040759"/>
          <a:ext cx="3505200" cy="13214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latin typeface="NikoshBAN" pitchFamily="2" charset="0"/>
              <a:cs typeface="NikoshBAN" pitchFamily="2" charset="0"/>
            </a:rPr>
            <a:t>মাটি থেকে পুষ্টি উপাদান সংগ্রহ করতে </a:t>
          </a:r>
          <a:endParaRPr lang="en-US" sz="3600" kern="1200" dirty="0">
            <a:latin typeface="NikoshBAN" pitchFamily="2" charset="0"/>
            <a:cs typeface="NikoshBAN" pitchFamily="2" charset="0"/>
          </a:endParaRPr>
        </a:p>
      </dsp:txBody>
      <dsp:txXfrm>
        <a:off x="38705" y="1079464"/>
        <a:ext cx="3427790" cy="1244066"/>
      </dsp:txXfrm>
    </dsp:sp>
    <dsp:sp modelId="{C02C562D-15AF-46CC-894D-5289A96B3782}">
      <dsp:nvSpPr>
        <dsp:cNvPr id="0" name=""/>
        <dsp:cNvSpPr/>
      </dsp:nvSpPr>
      <dsp:spPr>
        <a:xfrm rot="5400000">
          <a:off x="1636557" y="2377709"/>
          <a:ext cx="232084" cy="2785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>
            <a:latin typeface="NikoshBAN" pitchFamily="2" charset="0"/>
            <a:cs typeface="NikoshBAN" pitchFamily="2" charset="0"/>
          </a:endParaRPr>
        </a:p>
      </dsp:txBody>
      <dsp:txXfrm rot="-5400000">
        <a:off x="1669049" y="2400918"/>
        <a:ext cx="167101" cy="162459"/>
      </dsp:txXfrm>
    </dsp:sp>
    <dsp:sp modelId="{D9140A14-C8E3-4DE1-8ADD-37D646236342}">
      <dsp:nvSpPr>
        <dsp:cNvPr id="0" name=""/>
        <dsp:cNvSpPr/>
      </dsp:nvSpPr>
      <dsp:spPr>
        <a:xfrm>
          <a:off x="0" y="2671682"/>
          <a:ext cx="3505200" cy="14170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latin typeface="NikoshBAN" pitchFamily="2" charset="0"/>
              <a:cs typeface="NikoshBAN" pitchFamily="2" charset="0"/>
            </a:rPr>
            <a:t>পুষ্টি উপাদান বিভিন্ন অংশে পৌঁছে দিতে </a:t>
          </a:r>
          <a:endParaRPr lang="en-US" sz="3600" kern="1200" dirty="0">
            <a:latin typeface="NikoshBAN" pitchFamily="2" charset="0"/>
            <a:cs typeface="NikoshBAN" pitchFamily="2" charset="0"/>
          </a:endParaRPr>
        </a:p>
      </dsp:txBody>
      <dsp:txXfrm>
        <a:off x="41503" y="2713185"/>
        <a:ext cx="3422194" cy="1334003"/>
      </dsp:txXfrm>
    </dsp:sp>
    <dsp:sp modelId="{7E386E12-53BC-427C-BEEF-8CC29EC7F72B}">
      <dsp:nvSpPr>
        <dsp:cNvPr id="0" name=""/>
        <dsp:cNvSpPr/>
      </dsp:nvSpPr>
      <dsp:spPr>
        <a:xfrm rot="5400000">
          <a:off x="1636557" y="4104164"/>
          <a:ext cx="232084" cy="2785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>
            <a:latin typeface="NikoshBAN" pitchFamily="2" charset="0"/>
            <a:cs typeface="NikoshBAN" pitchFamily="2" charset="0"/>
          </a:endParaRPr>
        </a:p>
      </dsp:txBody>
      <dsp:txXfrm rot="-5400000">
        <a:off x="1669049" y="4127373"/>
        <a:ext cx="167101" cy="162459"/>
      </dsp:txXfrm>
    </dsp:sp>
    <dsp:sp modelId="{83765F8B-0C8F-4F41-8DC0-B291E7FD0AAD}">
      <dsp:nvSpPr>
        <dsp:cNvPr id="0" name=""/>
        <dsp:cNvSpPr/>
      </dsp:nvSpPr>
      <dsp:spPr>
        <a:xfrm>
          <a:off x="0" y="4398138"/>
          <a:ext cx="3505200" cy="12368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latin typeface="NikoshBAN" pitchFamily="2" charset="0"/>
              <a:cs typeface="NikoshBAN" pitchFamily="2" charset="0"/>
            </a:rPr>
            <a:t>প্রচণ্ড গরমে দেহ শীতল রাখতে </a:t>
          </a:r>
          <a:endParaRPr lang="en-US" sz="3600" kern="1200" dirty="0">
            <a:latin typeface="NikoshBAN" pitchFamily="2" charset="0"/>
            <a:cs typeface="NikoshBAN" pitchFamily="2" charset="0"/>
          </a:endParaRPr>
        </a:p>
      </dsp:txBody>
      <dsp:txXfrm>
        <a:off x="36227" y="4434365"/>
        <a:ext cx="3432746" cy="11644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C04281-E6D5-4CBB-A252-554E11B87997}">
      <dsp:nvSpPr>
        <dsp:cNvPr id="0" name=""/>
        <dsp:cNvSpPr/>
      </dsp:nvSpPr>
      <dsp:spPr>
        <a:xfrm>
          <a:off x="0" y="4078"/>
          <a:ext cx="3505200" cy="6499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latin typeface="NikoshBAN" pitchFamily="2" charset="0"/>
              <a:cs typeface="NikoshBAN" pitchFamily="2" charset="0"/>
            </a:rPr>
            <a:t>খাদ্য পরিপাকে   </a:t>
          </a:r>
          <a:endParaRPr lang="en-US" sz="3600" kern="1200" dirty="0">
            <a:latin typeface="NikoshBAN" pitchFamily="2" charset="0"/>
            <a:cs typeface="NikoshBAN" pitchFamily="2" charset="0"/>
          </a:endParaRPr>
        </a:p>
      </dsp:txBody>
      <dsp:txXfrm>
        <a:off x="19036" y="23114"/>
        <a:ext cx="3467128" cy="611856"/>
      </dsp:txXfrm>
    </dsp:sp>
    <dsp:sp modelId="{06C3F9F4-822D-4FD4-ADC5-2540E29A18D8}">
      <dsp:nvSpPr>
        <dsp:cNvPr id="0" name=""/>
        <dsp:cNvSpPr/>
      </dsp:nvSpPr>
      <dsp:spPr>
        <a:xfrm rot="5400000">
          <a:off x="1648935" y="667829"/>
          <a:ext cx="207328" cy="2487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>
            <a:latin typeface="NikoshBAN" pitchFamily="2" charset="0"/>
            <a:cs typeface="NikoshBAN" pitchFamily="2" charset="0"/>
          </a:endParaRPr>
        </a:p>
      </dsp:txBody>
      <dsp:txXfrm rot="-5400000">
        <a:off x="1677961" y="688562"/>
        <a:ext cx="149276" cy="145130"/>
      </dsp:txXfrm>
    </dsp:sp>
    <dsp:sp modelId="{5CCE86D8-AA74-49A5-820D-B168EEAE4883}">
      <dsp:nvSpPr>
        <dsp:cNvPr id="0" name=""/>
        <dsp:cNvSpPr/>
      </dsp:nvSpPr>
      <dsp:spPr>
        <a:xfrm>
          <a:off x="0" y="930446"/>
          <a:ext cx="3505200" cy="11805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latin typeface="NikoshBAN" pitchFamily="2" charset="0"/>
              <a:cs typeface="NikoshBAN" pitchFamily="2" charset="0"/>
            </a:rPr>
            <a:t>দেহে পুষ্টি উপাদান শোষণ করতে </a:t>
          </a:r>
          <a:endParaRPr lang="en-US" sz="3600" kern="1200" dirty="0">
            <a:latin typeface="NikoshBAN" pitchFamily="2" charset="0"/>
            <a:cs typeface="NikoshBAN" pitchFamily="2" charset="0"/>
          </a:endParaRPr>
        </a:p>
      </dsp:txBody>
      <dsp:txXfrm>
        <a:off x="34576" y="965022"/>
        <a:ext cx="3436048" cy="1111367"/>
      </dsp:txXfrm>
    </dsp:sp>
    <dsp:sp modelId="{C02C562D-15AF-46CC-894D-5289A96B3782}">
      <dsp:nvSpPr>
        <dsp:cNvPr id="0" name=""/>
        <dsp:cNvSpPr/>
      </dsp:nvSpPr>
      <dsp:spPr>
        <a:xfrm rot="5400000">
          <a:off x="1648935" y="2124787"/>
          <a:ext cx="207328" cy="2487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>
            <a:latin typeface="NikoshBAN" pitchFamily="2" charset="0"/>
            <a:cs typeface="NikoshBAN" pitchFamily="2" charset="0"/>
          </a:endParaRPr>
        </a:p>
      </dsp:txBody>
      <dsp:txXfrm rot="-5400000">
        <a:off x="1677961" y="2145520"/>
        <a:ext cx="149276" cy="145130"/>
      </dsp:txXfrm>
    </dsp:sp>
    <dsp:sp modelId="{D9140A14-C8E3-4DE1-8ADD-37D646236342}">
      <dsp:nvSpPr>
        <dsp:cNvPr id="0" name=""/>
        <dsp:cNvSpPr/>
      </dsp:nvSpPr>
      <dsp:spPr>
        <a:xfrm>
          <a:off x="0" y="2387404"/>
          <a:ext cx="3505200" cy="18659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latin typeface="NikoshBAN" pitchFamily="2" charset="0"/>
              <a:cs typeface="NikoshBAN" pitchFamily="2" charset="0"/>
            </a:rPr>
            <a:t>পুষ্টি উপাদান দেহের বিভিন্ন অংশে পৌঁছে দিতে </a:t>
          </a:r>
          <a:endParaRPr lang="en-US" sz="3600" kern="1200" dirty="0">
            <a:latin typeface="NikoshBAN" pitchFamily="2" charset="0"/>
            <a:cs typeface="NikoshBAN" pitchFamily="2" charset="0"/>
          </a:endParaRPr>
        </a:p>
      </dsp:txBody>
      <dsp:txXfrm>
        <a:off x="54651" y="2442055"/>
        <a:ext cx="3395898" cy="1756630"/>
      </dsp:txXfrm>
    </dsp:sp>
    <dsp:sp modelId="{7E386E12-53BC-427C-BEEF-8CC29EC7F72B}">
      <dsp:nvSpPr>
        <dsp:cNvPr id="0" name=""/>
        <dsp:cNvSpPr/>
      </dsp:nvSpPr>
      <dsp:spPr>
        <a:xfrm rot="5400000">
          <a:off x="1648935" y="4267158"/>
          <a:ext cx="207328" cy="2487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>
            <a:latin typeface="NikoshBAN" pitchFamily="2" charset="0"/>
            <a:cs typeface="NikoshBAN" pitchFamily="2" charset="0"/>
          </a:endParaRPr>
        </a:p>
      </dsp:txBody>
      <dsp:txXfrm rot="-5400000">
        <a:off x="1677961" y="4287891"/>
        <a:ext cx="149276" cy="145130"/>
      </dsp:txXfrm>
    </dsp:sp>
    <dsp:sp modelId="{83765F8B-0C8F-4F41-8DC0-B291E7FD0AAD}">
      <dsp:nvSpPr>
        <dsp:cNvPr id="0" name=""/>
        <dsp:cNvSpPr/>
      </dsp:nvSpPr>
      <dsp:spPr>
        <a:xfrm>
          <a:off x="0" y="4529774"/>
          <a:ext cx="3505200" cy="11049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latin typeface="NikoshBAN" pitchFamily="2" charset="0"/>
              <a:cs typeface="NikoshBAN" pitchFamily="2" charset="0"/>
            </a:rPr>
            <a:t>দেহের তাপমাত্রাকে স্বাভাবিক রাখতে </a:t>
          </a:r>
          <a:endParaRPr lang="en-US" sz="3600" kern="1200" dirty="0">
            <a:latin typeface="NikoshBAN" pitchFamily="2" charset="0"/>
            <a:cs typeface="NikoshBAN" pitchFamily="2" charset="0"/>
          </a:endParaRPr>
        </a:p>
      </dsp:txBody>
      <dsp:txXfrm>
        <a:off x="32363" y="4562137"/>
        <a:ext cx="3440474" cy="10402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8C306-9A60-4BEE-A508-246D08BDF598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03AE-A80B-41D8-B132-4BF915DA9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504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8C306-9A60-4BEE-A508-246D08BDF598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03AE-A80B-41D8-B132-4BF915DA9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594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8C306-9A60-4BEE-A508-246D08BDF598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03AE-A80B-41D8-B132-4BF915DA9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1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8C306-9A60-4BEE-A508-246D08BDF598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03AE-A80B-41D8-B132-4BF915DA9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17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8C306-9A60-4BEE-A508-246D08BDF598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03AE-A80B-41D8-B132-4BF915DA9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919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8C306-9A60-4BEE-A508-246D08BDF598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03AE-A80B-41D8-B132-4BF915DA9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786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8C306-9A60-4BEE-A508-246D08BDF598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03AE-A80B-41D8-B132-4BF915DA9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831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8C306-9A60-4BEE-A508-246D08BDF598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03AE-A80B-41D8-B132-4BF915DA9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76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8C306-9A60-4BEE-A508-246D08BDF598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03AE-A80B-41D8-B132-4BF915DA9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993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8C306-9A60-4BEE-A508-246D08BDF598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03AE-A80B-41D8-B132-4BF915DA9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490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8C306-9A60-4BEE-A508-246D08BDF598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03AE-A80B-41D8-B132-4BF915DA9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368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8C306-9A60-4BEE-A508-246D08BDF598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C03AE-A80B-41D8-B132-4BF915DA9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689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9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9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1918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191870"/>
            <a:ext cx="647700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পানির মানুষের তৈরি উৎসগুলো হলঃ 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072660"/>
            <a:ext cx="3962400" cy="44899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 descr="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1094936"/>
            <a:ext cx="4114800" cy="4419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3124200" y="5943601"/>
            <a:ext cx="1266080" cy="5847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কূপ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67600" y="5867401"/>
            <a:ext cx="1752600" cy="5847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সেচপাম্প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999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795996"/>
            <a:ext cx="3886200" cy="4800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 descr="1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762000"/>
            <a:ext cx="4191000" cy="4876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7620000" y="6019801"/>
            <a:ext cx="1266080" cy="5847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পুকুর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0" y="5943601"/>
            <a:ext cx="1266080" cy="5847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নলকূপ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124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2057400" y="609600"/>
          <a:ext cx="78486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0915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6B32943-53ED-4473-B005-109C670FFC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66B32943-53ED-4473-B005-109C670FFC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66B32943-53ED-4473-B005-109C670FFC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66B32943-53ED-4473-B005-109C670FFC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F3AF790-7A63-4F05-B664-316FC14BA2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graphicEl>
                                              <a:dgm id="{7F3AF790-7A63-4F05-B664-316FC14BA2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dgm id="{7F3AF790-7A63-4F05-B664-316FC14BA2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graphicEl>
                                              <a:dgm id="{7F3AF790-7A63-4F05-B664-316FC14BA2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E809CEB-25C4-48EF-B2E9-EC1B3A0CE6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5E809CEB-25C4-48EF-B2E9-EC1B3A0CE6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5E809CEB-25C4-48EF-B2E9-EC1B3A0CE6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5E809CEB-25C4-48EF-B2E9-EC1B3A0CE6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8C47557-41E5-4A61-B677-ACB9E6822B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graphicEl>
                                              <a:dgm id="{F8C47557-41E5-4A61-B677-ACB9E6822B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graphicEl>
                                              <a:dgm id="{F8C47557-41E5-4A61-B677-ACB9E6822B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graphicEl>
                                              <a:dgm id="{F8C47557-41E5-4A61-B677-ACB9E6822B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3D25E1-21E1-4655-B611-E5B2B25A7F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graphicEl>
                                              <a:dgm id="{C23D25E1-21E1-4655-B611-E5B2B25A7F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graphicEl>
                                              <a:dgm id="{C23D25E1-21E1-4655-B611-E5B2B25A7F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graphicEl>
                                              <a:dgm id="{C23D25E1-21E1-4655-B611-E5B2B25A7F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F1D9426-2114-4394-B938-1FD6D21E0A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graphicEl>
                                              <a:dgm id="{9F1D9426-2114-4394-B938-1FD6D21E0A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graphicEl>
                                              <a:dgm id="{9F1D9426-2114-4394-B938-1FD6D21E0A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graphicEl>
                                              <a:dgm id="{9F1D9426-2114-4394-B938-1FD6D21E0A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F37E849-AF14-4D3B-8125-DEF0EEB023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graphicEl>
                                              <a:dgm id="{DF37E849-AF14-4D3B-8125-DEF0EEB023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graphicEl>
                                              <a:dgm id="{DF37E849-AF14-4D3B-8125-DEF0EEB023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graphicEl>
                                              <a:dgm id="{DF37E849-AF14-4D3B-8125-DEF0EEB023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B21DFE-C643-44FA-BCA8-2900B19915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graphicEl>
                                              <a:dgm id="{F3B21DFE-C643-44FA-BCA8-2900B19915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graphicEl>
                                              <a:dgm id="{F3B21DFE-C643-44FA-BCA8-2900B19915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graphicEl>
                                              <a:dgm id="{F3B21DFE-C643-44FA-BCA8-2900B19915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CDDEAAA-E084-49ED-A66E-F795E03C63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">
                                            <p:graphicEl>
                                              <a:dgm id="{3CDDEAAA-E084-49ED-A66E-F795E03C63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graphicEl>
                                              <a:dgm id="{3CDDEAAA-E084-49ED-A66E-F795E03C63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graphicEl>
                                              <a:dgm id="{3CDDEAAA-E084-49ED-A66E-F795E03C63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39E7319-89A3-4F29-ACF8-1283D57999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">
                                            <p:graphicEl>
                                              <a:dgm id="{E39E7319-89A3-4F29-ACF8-1283D57999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graphicEl>
                                              <a:dgm id="{E39E7319-89A3-4F29-ACF8-1283D57999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graphicEl>
                                              <a:dgm id="{E39E7319-89A3-4F29-ACF8-1283D57999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50B0A78-1CB5-4D7F-A8F0-85438A54D9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">
                                            <p:graphicEl>
                                              <a:dgm id="{350B0A78-1CB5-4D7F-A8F0-85438A54D9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>
                                            <p:graphicEl>
                                              <a:dgm id="{350B0A78-1CB5-4D7F-A8F0-85438A54D9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graphicEl>
                                              <a:dgm id="{350B0A78-1CB5-4D7F-A8F0-85438A54D9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C12251-F5EB-488C-8F74-725762844B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">
                                            <p:graphicEl>
                                              <a:dgm id="{28C12251-F5EB-488C-8F74-725762844B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">
                                            <p:graphicEl>
                                              <a:dgm id="{28C12251-F5EB-488C-8F74-725762844B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">
                                            <p:graphicEl>
                                              <a:dgm id="{28C12251-F5EB-488C-8F74-725762844B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F76BEE8-1DD4-43CB-8213-C89206EEA1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">
                                            <p:graphicEl>
                                              <a:dgm id="{DF76BEE8-1DD4-43CB-8213-C89206EEA1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">
                                            <p:graphicEl>
                                              <a:dgm id="{DF76BEE8-1DD4-43CB-8213-C89206EEA1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>
                                            <p:graphicEl>
                                              <a:dgm id="{DF76BEE8-1DD4-43CB-8213-C89206EEA1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1770D9D-40D8-47E0-B9E9-4773E45A30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">
                                            <p:graphicEl>
                                              <a:dgm id="{91770D9D-40D8-47E0-B9E9-4773E45A30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">
                                            <p:graphicEl>
                                              <a:dgm id="{91770D9D-40D8-47E0-B9E9-4773E45A30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">
                                            <p:graphicEl>
                                              <a:dgm id="{91770D9D-40D8-47E0-B9E9-4773E45A30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33F2E31-BF16-4EFB-BC10-F5A219C613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">
                                            <p:graphicEl>
                                              <a:dgm id="{E33F2E31-BF16-4EFB-BC10-F5A219C613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">
                                            <p:graphicEl>
                                              <a:dgm id="{E33F2E31-BF16-4EFB-BC10-F5A219C613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">
                                            <p:graphicEl>
                                              <a:dgm id="{E33F2E31-BF16-4EFB-BC10-F5A219C613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AA6130E-FF5B-4077-9B28-319359FC8F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">
                                            <p:graphicEl>
                                              <a:dgm id="{0AA6130E-FF5B-4077-9B28-319359FC8F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">
                                            <p:graphicEl>
                                              <a:dgm id="{0AA6130E-FF5B-4077-9B28-319359FC8F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">
                                            <p:graphicEl>
                                              <a:dgm id="{0AA6130E-FF5B-4077-9B28-319359FC8F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9E71C0-FA72-4532-8482-C5A9A26683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">
                                            <p:graphicEl>
                                              <a:dgm id="{809E71C0-FA72-4532-8482-C5A9A26683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">
                                            <p:graphicEl>
                                              <a:dgm id="{809E71C0-FA72-4532-8482-C5A9A26683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">
                                            <p:graphicEl>
                                              <a:dgm id="{809E71C0-FA72-4532-8482-C5A9A26683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32E8C4-77A6-4482-A1E1-C0691AA891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">
                                            <p:graphicEl>
                                              <a:dgm id="{BD32E8C4-77A6-4482-A1E1-C0691AA891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">
                                            <p:graphicEl>
                                              <a:dgm id="{BD32E8C4-77A6-4482-A1E1-C0691AA891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">
                                            <p:graphicEl>
                                              <a:dgm id="{BD32E8C4-77A6-4482-A1E1-C0691AA891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6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ln>
            <a:solidFill>
              <a:srgbClr val="0070C0"/>
            </a:solidFill>
            <a:prstDash val="lgDashDot"/>
          </a:ln>
        </p:spPr>
      </p:pic>
      <p:sp>
        <p:nvSpPr>
          <p:cNvPr id="3" name="TextBox 2"/>
          <p:cNvSpPr txBox="1"/>
          <p:nvPr/>
        </p:nvSpPr>
        <p:spPr>
          <a:xfrm>
            <a:off x="3810000" y="838201"/>
            <a:ext cx="4572000" cy="769441"/>
          </a:xfrm>
          <a:prstGeom prst="rect">
            <a:avLst/>
          </a:prstGeom>
          <a:solidFill>
            <a:srgbClr val="00B0F0"/>
          </a:solidFill>
          <a:ln w="28575">
            <a:solidFill>
              <a:srgbClr val="FF0000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95600" y="2057401"/>
            <a:ext cx="6172200" cy="3477875"/>
          </a:xfrm>
          <a:prstGeom prst="rect">
            <a:avLst/>
          </a:prstGeom>
          <a:solidFill>
            <a:srgbClr val="43F365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itchFamily="2" charset="0"/>
                <a:cs typeface="NikoshBAN" pitchFamily="2" charset="0"/>
              </a:rPr>
              <a:t>এখন, </a:t>
            </a:r>
          </a:p>
          <a:p>
            <a:r>
              <a:rPr lang="bn-IN" sz="4400" dirty="0">
                <a:latin typeface="NikoshBAN" pitchFamily="2" charset="0"/>
                <a:cs typeface="NikoshBAN" pitchFamily="2" charset="0"/>
              </a:rPr>
              <a:t>পানি উদ্ভিদ ও প্রাণীর শরীরে কী কী কাজে লাগে তা দুজনে মিলে আলোচনা কর এবং একটি করে পয়েন্ট তোমাদের খাতায় লিখ ।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03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1" y="990600"/>
            <a:ext cx="4572000" cy="5486400"/>
          </a:xfrm>
          <a:prstGeom prst="rect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743200" y="152401"/>
            <a:ext cx="7315200" cy="646331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উদ্ভিদের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বেঁচে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থাকার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পানির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প্রয়োজনীয়তা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6705600" y="990600"/>
          <a:ext cx="35052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72513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C04281-E6D5-4CBB-A252-554E11B879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30C04281-E6D5-4CBB-A252-554E11B879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30C04281-E6D5-4CBB-A252-554E11B879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4">
                                            <p:graphicEl>
                                              <a:dgm id="{30C04281-E6D5-4CBB-A252-554E11B879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C04281-E6D5-4CBB-A252-554E11B879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C3F9F4-822D-4FD4-ADC5-2540E29A18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graphicEl>
                                              <a:dgm id="{06C3F9F4-822D-4FD4-ADC5-2540E29A18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06C3F9F4-822D-4FD4-ADC5-2540E29A18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4">
                                            <p:graphicEl>
                                              <a:dgm id="{06C3F9F4-822D-4FD4-ADC5-2540E29A18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C3F9F4-822D-4FD4-ADC5-2540E29A18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CE86D8-AA74-49A5-820D-B168EEAE48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graphicEl>
                                              <a:dgm id="{5CCE86D8-AA74-49A5-820D-B168EEAE48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graphicEl>
                                              <a:dgm id="{5CCE86D8-AA74-49A5-820D-B168EEAE48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4">
                                            <p:graphicEl>
                                              <a:dgm id="{5CCE86D8-AA74-49A5-820D-B168EEAE48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CE86D8-AA74-49A5-820D-B168EEAE48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2C562D-15AF-46CC-894D-5289A96B37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graphicEl>
                                              <a:dgm id="{C02C562D-15AF-46CC-894D-5289A96B37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C02C562D-15AF-46CC-894D-5289A96B37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4">
                                            <p:graphicEl>
                                              <a:dgm id="{C02C562D-15AF-46CC-894D-5289A96B37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2C562D-15AF-46CC-894D-5289A96B37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140A14-C8E3-4DE1-8ADD-37D6462363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graphicEl>
                                              <a:dgm id="{D9140A14-C8E3-4DE1-8ADD-37D6462363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graphicEl>
                                              <a:dgm id="{D9140A14-C8E3-4DE1-8ADD-37D6462363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4">
                                            <p:graphicEl>
                                              <a:dgm id="{D9140A14-C8E3-4DE1-8ADD-37D6462363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140A14-C8E3-4DE1-8ADD-37D6462363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386E12-53BC-427C-BEEF-8CC29EC7F7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>
                                            <p:graphicEl>
                                              <a:dgm id="{7E386E12-53BC-427C-BEEF-8CC29EC7F7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graphicEl>
                                              <a:dgm id="{7E386E12-53BC-427C-BEEF-8CC29EC7F7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4">
                                            <p:graphicEl>
                                              <a:dgm id="{7E386E12-53BC-427C-BEEF-8CC29EC7F7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386E12-53BC-427C-BEEF-8CC29EC7F7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765F8B-0C8F-4F41-8DC0-B291E7FD0A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graphicEl>
                                              <a:dgm id="{83765F8B-0C8F-4F41-8DC0-B291E7FD0A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graphicEl>
                                              <a:dgm id="{83765F8B-0C8F-4F41-8DC0-B291E7FD0A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4">
                                            <p:graphicEl>
                                              <a:dgm id="{83765F8B-0C8F-4F41-8DC0-B291E7FD0A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765F8B-0C8F-4F41-8DC0-B291E7FD0A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Graphic spid="4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43200" y="152401"/>
            <a:ext cx="7315200" cy="646331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প্রাণীর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বেঁচে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থাকার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পানির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প্রয়োজনীয়তা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6705600" y="990600"/>
          <a:ext cx="35052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2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05000" y="990600"/>
            <a:ext cx="4267200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537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C04281-E6D5-4CBB-A252-554E11B879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30C04281-E6D5-4CBB-A252-554E11B879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30C04281-E6D5-4CBB-A252-554E11B879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4">
                                            <p:graphicEl>
                                              <a:dgm id="{30C04281-E6D5-4CBB-A252-554E11B879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C04281-E6D5-4CBB-A252-554E11B879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C3F9F4-822D-4FD4-ADC5-2540E29A18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graphicEl>
                                              <a:dgm id="{06C3F9F4-822D-4FD4-ADC5-2540E29A18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06C3F9F4-822D-4FD4-ADC5-2540E29A18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4">
                                            <p:graphicEl>
                                              <a:dgm id="{06C3F9F4-822D-4FD4-ADC5-2540E29A18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C3F9F4-822D-4FD4-ADC5-2540E29A18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CE86D8-AA74-49A5-820D-B168EEAE48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graphicEl>
                                              <a:dgm id="{5CCE86D8-AA74-49A5-820D-B168EEAE48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graphicEl>
                                              <a:dgm id="{5CCE86D8-AA74-49A5-820D-B168EEAE48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4">
                                            <p:graphicEl>
                                              <a:dgm id="{5CCE86D8-AA74-49A5-820D-B168EEAE48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CE86D8-AA74-49A5-820D-B168EEAE48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2C562D-15AF-46CC-894D-5289A96B37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graphicEl>
                                              <a:dgm id="{C02C562D-15AF-46CC-894D-5289A96B37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C02C562D-15AF-46CC-894D-5289A96B37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4">
                                            <p:graphicEl>
                                              <a:dgm id="{C02C562D-15AF-46CC-894D-5289A96B37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2C562D-15AF-46CC-894D-5289A96B37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140A14-C8E3-4DE1-8ADD-37D6462363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graphicEl>
                                              <a:dgm id="{D9140A14-C8E3-4DE1-8ADD-37D6462363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graphicEl>
                                              <a:dgm id="{D9140A14-C8E3-4DE1-8ADD-37D6462363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4">
                                            <p:graphicEl>
                                              <a:dgm id="{D9140A14-C8E3-4DE1-8ADD-37D6462363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140A14-C8E3-4DE1-8ADD-37D6462363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386E12-53BC-427C-BEEF-8CC29EC7F7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>
                                            <p:graphicEl>
                                              <a:dgm id="{7E386E12-53BC-427C-BEEF-8CC29EC7F7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graphicEl>
                                              <a:dgm id="{7E386E12-53BC-427C-BEEF-8CC29EC7F7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4">
                                            <p:graphicEl>
                                              <a:dgm id="{7E386E12-53BC-427C-BEEF-8CC29EC7F7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386E12-53BC-427C-BEEF-8CC29EC7F7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765F8B-0C8F-4F41-8DC0-B291E7FD0A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graphicEl>
                                              <a:dgm id="{83765F8B-0C8F-4F41-8DC0-B291E7FD0A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graphicEl>
                                              <a:dgm id="{83765F8B-0C8F-4F41-8DC0-B291E7FD0A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4">
                                            <p:graphicEl>
                                              <a:dgm id="{83765F8B-0C8F-4F41-8DC0-B291E7FD0A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765F8B-0C8F-4F41-8DC0-B291E7FD0A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Graphic spid="4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/>
          <p:cNvSpPr/>
          <p:nvPr/>
        </p:nvSpPr>
        <p:spPr>
          <a:xfrm>
            <a:off x="1676400" y="304800"/>
            <a:ext cx="8610600" cy="6248400"/>
          </a:xfrm>
          <a:prstGeom prst="round2Same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0" y="533400"/>
            <a:ext cx="3657600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b="1" dirty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7400" y="2133601"/>
            <a:ext cx="8001000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১ নম্বর দলঃ পানির প্রাকৃতিক উৎসগুলোর নাম লিখ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7328" y="3124201"/>
            <a:ext cx="8001000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২ নম্বর দলঃ পানির মানুষের তৈরি উৎসগুলোর নাম লিখ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65608" y="4191001"/>
            <a:ext cx="8001000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৩ নম্বর দলঃ উদ্ভিদ দেহে পানির প্রয়োজনীয়তা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91396" y="5291797"/>
            <a:ext cx="8001000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৪ নম্বর দলঃ প্রাণী দেহে পানির প্রয়োজনীয়তা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6" descr="C:\Users\Acer\Desktop\bg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1" y="304800"/>
            <a:ext cx="2814919" cy="15822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12911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752600" y="134471"/>
            <a:ext cx="8763000" cy="6629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743200" y="382250"/>
            <a:ext cx="6858000" cy="144655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latin typeface="NikoshBAN" pitchFamily="2" charset="0"/>
                <a:cs typeface="NikoshBAN" pitchFamily="2" charset="0"/>
              </a:rPr>
              <a:t>তোমাদের বইয়ের ১৫-১৬ পৃষ্ঠা বের কর এবং ৫ মিনিট নীরবে পড়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5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1905000"/>
            <a:ext cx="38862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054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3711388" y="56272"/>
            <a:ext cx="5334000" cy="89198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5000" y="1322488"/>
            <a:ext cx="8458200" cy="507831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উত্তরটি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খাতায়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লিখঃ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 ১।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উদ্ভিদ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দেহের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?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    ক) ৭০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   খ) ৮০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   গ) ৯০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    ঘ) ৯৫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ভাগ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পানির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প্রাকৃতিক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উৎস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? </a:t>
            </a: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    ক)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পুকুর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      খ)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নলকূপ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        গ)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দিঘি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        ঘ)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নদী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দেহের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? </a:t>
            </a: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    ক) ৫০-৬০      খ) ৬০-৭০     গ) ৭০-৮০     ঘ) ৮০-৯০</a:t>
            </a: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পানির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উৎস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? </a:t>
            </a: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    ক)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দিঘি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      খ)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সমুদ্র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       গ)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নদী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      ঘ)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ঝর্না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-990600" y="2111324"/>
            <a:ext cx="63190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∙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838200" y="3124200"/>
            <a:ext cx="63190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∙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-860504" y="4343400"/>
            <a:ext cx="63190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∙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-860504" y="5257800"/>
            <a:ext cx="63190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496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36633E-6 L 0.66545 -0.00855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93247E-6 L 0.91545 -0.00069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74653E-6 L 0.45122 -0.000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75578E-6 L 0.20955 0.0215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" y="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6" grpId="0" animBg="1"/>
      <p:bldP spid="8" grpId="0"/>
      <p:bldP spid="9" grpId="0"/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910" y="0"/>
            <a:ext cx="12307909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255" y="1068952"/>
            <a:ext cx="8628844" cy="47033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74251" y="2887398"/>
            <a:ext cx="8409905" cy="1862048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115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সকলকে ধন্যবাদ </a:t>
            </a:r>
            <a:endParaRPr lang="en-US" sz="11500" b="1" spc="300" dirty="0" err="1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102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80326" y="2228042"/>
            <a:ext cx="8139448" cy="304698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মোঃশাহ আলম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সহকারি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শিক্ষক 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উত্তরকুল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সরকারি প্রাথমিক বিদ্যালয়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bn-BD" sz="4800" dirty="0">
              <a:latin typeface="NikoshBAN" pitchFamily="2" charset="0"/>
              <a:cs typeface="NikoshBAN" pitchFamily="2" charset="0"/>
            </a:endParaRP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লাকসাম ,কুমিল্লা 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2541726" y="304798"/>
            <a:ext cx="7274936" cy="1996968"/>
          </a:xfrm>
          <a:prstGeom prst="horizontalScroll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9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8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110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138311" y="812801"/>
            <a:ext cx="5271911" cy="14111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7999" y="2551836"/>
            <a:ext cx="646853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শ্রেণীঃ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পঞ্চম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পাঠঃ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জীবনের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পাঠ্যাংশঃ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১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চারপাশে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----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সাহায্য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।  </a:t>
            </a:r>
            <a:endParaRPr lang="bn-BD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৪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0  </a:t>
            </a:r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466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917244" y="903111"/>
            <a:ext cx="4346223" cy="2314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212622" y="3714044"/>
            <a:ext cx="73813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৩.১.১. উদ্ভিদ ও প্রাণীর জীবনে পানির প্রয়োজনীয়তা ব্যাখ্যা করতে পারবে । </a:t>
            </a:r>
            <a:endParaRPr lang="bn-BD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37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52400"/>
            <a:ext cx="3810000" cy="2819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 descr="2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52400"/>
            <a:ext cx="4267200" cy="2743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 descr="2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1200" y="3200400"/>
            <a:ext cx="3810000" cy="2743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 descr="2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3200400"/>
            <a:ext cx="4267200" cy="2743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TextBox 7"/>
          <p:cNvSpPr txBox="1"/>
          <p:nvPr/>
        </p:nvSpPr>
        <p:spPr>
          <a:xfrm>
            <a:off x="2133600" y="6127262"/>
            <a:ext cx="807720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জীবনে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পানির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818258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95600" y="1066801"/>
            <a:ext cx="7010400" cy="1015663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latin typeface="NikoshBAN" pitchFamily="2" charset="0"/>
                <a:cs typeface="NikoshBAN" pitchFamily="2" charset="0"/>
              </a:rPr>
              <a:t>আজকে আমরা শিখব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95600" y="3172362"/>
            <a:ext cx="6934200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জীবনের জন্য পানি </a:t>
            </a:r>
            <a:endParaRPr lang="en-US" sz="8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211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381000"/>
            <a:ext cx="6477000" cy="15696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latin typeface="NikoshBAN" pitchFamily="2" charset="0"/>
                <a:cs typeface="NikoshBAN" pitchFamily="2" charset="0"/>
              </a:rPr>
              <a:t> যেসব স্থান থেকে পানি পাওয়া যায়  তাকে পানির উৎস বলা হয় 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95600" y="2514600"/>
            <a:ext cx="6477000" cy="212365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400" u="sng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পানির উৎস দুই ধরনের হয় </a:t>
            </a:r>
          </a:p>
          <a:p>
            <a:pPr algn="ctr"/>
            <a:r>
              <a:rPr lang="bn-IN" sz="4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১। প্রাকৃতিক উৎস </a:t>
            </a:r>
          </a:p>
          <a:p>
            <a:pPr algn="ctr"/>
            <a:r>
              <a:rPr lang="bn-IN" sz="4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২। মানুষের তৈরি উৎস </a:t>
            </a:r>
            <a:endParaRPr lang="en-US" sz="4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95600" y="5257801"/>
            <a:ext cx="6477000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এখন দেখি পানির প্রাকৃতিক উৎস ও মানুষের তৈরি উৎসগুলো কী কী ?  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445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116057"/>
            <a:ext cx="647700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পানির প্রাকৃতিক উৎসগুলো হলঃ 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1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906192"/>
            <a:ext cx="4114800" cy="458020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 descr="1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0" y="906192"/>
            <a:ext cx="4038600" cy="458020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3124200" y="6044626"/>
            <a:ext cx="1266080" cy="5847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বৃষ্টি 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467600" y="5983070"/>
            <a:ext cx="205740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সাগর/সমুদ্র </a:t>
            </a:r>
            <a:r>
              <a:rPr lang="bn-IN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813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685800"/>
            <a:ext cx="4191000" cy="5181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 descr="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0" y="609600"/>
            <a:ext cx="4038600" cy="521794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7772400" y="6096001"/>
            <a:ext cx="1295400" cy="5847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ঝর্না  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6600" y="6096001"/>
            <a:ext cx="1295400" cy="5847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নদী  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809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358</Words>
  <Application>Microsoft Office PowerPoint</Application>
  <PresentationFormat>Widescreen</PresentationFormat>
  <Paragraphs>75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SHAH ALAM</dc:creator>
  <cp:lastModifiedBy>SHAH ALAM</cp:lastModifiedBy>
  <cp:revision>4</cp:revision>
  <dcterms:created xsi:type="dcterms:W3CDTF">2019-05-25T10:34:39Z</dcterms:created>
  <dcterms:modified xsi:type="dcterms:W3CDTF">2019-05-25T11:13:49Z</dcterms:modified>
</cp:coreProperties>
</file>